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autoCompressPictures="0">
  <p:sldMasterIdLst>
    <p:sldMasterId id="2147483696" r:id="rId1"/>
  </p:sldMasterIdLst>
  <p:notesMasterIdLst>
    <p:notesMasterId r:id="rId16"/>
  </p:notesMasterIdLst>
  <p:sldIdLst>
    <p:sldId id="256" r:id="rId2"/>
    <p:sldId id="278" r:id="rId3"/>
    <p:sldId id="279" r:id="rId4"/>
    <p:sldId id="280" r:id="rId5"/>
    <p:sldId id="281" r:id="rId6"/>
    <p:sldId id="282" r:id="rId7"/>
    <p:sldId id="283" r:id="rId8"/>
    <p:sldId id="284" r:id="rId9"/>
    <p:sldId id="285" r:id="rId10"/>
    <p:sldId id="286" r:id="rId11"/>
    <p:sldId id="287" r:id="rId12"/>
    <p:sldId id="289" r:id="rId13"/>
    <p:sldId id="290" r:id="rId14"/>
    <p:sldId id="288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5CA53"/>
    <a:srgbClr val="76D53E"/>
    <a:srgbClr val="3F71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190"/>
    <p:restoredTop sz="94659"/>
  </p:normalViewPr>
  <p:slideViewPr>
    <p:cSldViewPr snapToGrid="0" snapToObjects="1">
      <p:cViewPr>
        <p:scale>
          <a:sx n="103" d="100"/>
          <a:sy n="103" d="100"/>
        </p:scale>
        <p:origin x="184" y="12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김지형" userId="07abb612-f0bf-4ad6-8ffb-51bca69d2e46" providerId="ADAL" clId="{B01D110D-7BCA-2B40-83EC-4EBF98CC526B}"/>
    <pc:docChg chg="undo custSel addSld delSld modSld sldOrd modMainMaster">
      <pc:chgData name="김지형" userId="07abb612-f0bf-4ad6-8ffb-51bca69d2e46" providerId="ADAL" clId="{B01D110D-7BCA-2B40-83EC-4EBF98CC526B}" dt="2019-06-04T03:23:45.940" v="4775" actId="1076"/>
      <pc:docMkLst>
        <pc:docMk/>
      </pc:docMkLst>
      <pc:sldChg chg="modSp">
        <pc:chgData name="김지형" userId="07abb612-f0bf-4ad6-8ffb-51bca69d2e46" providerId="ADAL" clId="{B01D110D-7BCA-2B40-83EC-4EBF98CC526B}" dt="2019-06-03T17:19:04.989" v="841" actId="1076"/>
        <pc:sldMkLst>
          <pc:docMk/>
          <pc:sldMk cId="1289758208" sldId="256"/>
        </pc:sldMkLst>
        <pc:spChg chg="mod">
          <ac:chgData name="김지형" userId="07abb612-f0bf-4ad6-8ffb-51bca69d2e46" providerId="ADAL" clId="{B01D110D-7BCA-2B40-83EC-4EBF98CC526B}" dt="2019-06-03T17:18:41.211" v="834" actId="404"/>
          <ac:spMkLst>
            <pc:docMk/>
            <pc:sldMk cId="1289758208" sldId="256"/>
            <ac:spMk id="2" creationId="{7AE51FBA-51AF-2742-9F78-2EF6873046FE}"/>
          </ac:spMkLst>
        </pc:spChg>
        <pc:spChg chg="mod">
          <ac:chgData name="김지형" userId="07abb612-f0bf-4ad6-8ffb-51bca69d2e46" providerId="ADAL" clId="{B01D110D-7BCA-2B40-83EC-4EBF98CC526B}" dt="2019-06-03T17:19:04.989" v="841" actId="1076"/>
          <ac:spMkLst>
            <pc:docMk/>
            <pc:sldMk cId="1289758208" sldId="256"/>
            <ac:spMk id="3" creationId="{752BE4EA-8D92-1743-9E51-07AD11EB8C6E}"/>
          </ac:spMkLst>
        </pc:spChg>
        <pc:picChg chg="mod">
          <ac:chgData name="김지형" userId="07abb612-f0bf-4ad6-8ffb-51bca69d2e46" providerId="ADAL" clId="{B01D110D-7BCA-2B40-83EC-4EBF98CC526B}" dt="2019-06-03T17:19:04.989" v="841" actId="1076"/>
          <ac:picMkLst>
            <pc:docMk/>
            <pc:sldMk cId="1289758208" sldId="256"/>
            <ac:picMk id="10" creationId="{8FDE7C0C-E85D-F544-BDE1-CB13AFAB60B8}"/>
          </ac:picMkLst>
        </pc:picChg>
        <pc:picChg chg="mod">
          <ac:chgData name="김지형" userId="07abb612-f0bf-4ad6-8ffb-51bca69d2e46" providerId="ADAL" clId="{B01D110D-7BCA-2B40-83EC-4EBF98CC526B}" dt="2019-06-03T17:19:04.989" v="841" actId="1076"/>
          <ac:picMkLst>
            <pc:docMk/>
            <pc:sldMk cId="1289758208" sldId="256"/>
            <ac:picMk id="14" creationId="{231AA462-30D3-A743-B57F-96083FBEC314}"/>
          </ac:picMkLst>
        </pc:picChg>
      </pc:sldChg>
      <pc:sldMasterChg chg="modSp modSldLayout">
        <pc:chgData name="김지형" userId="07abb612-f0bf-4ad6-8ffb-51bca69d2e46" providerId="ADAL" clId="{B01D110D-7BCA-2B40-83EC-4EBF98CC526B}" dt="2019-06-03T17:18:15.900" v="833" actId="403"/>
        <pc:sldMasterMkLst>
          <pc:docMk/>
          <pc:sldMasterMk cId="3958028518" sldId="2147483696"/>
        </pc:sldMasterMkLst>
        <pc:spChg chg="mod">
          <ac:chgData name="김지형" userId="07abb612-f0bf-4ad6-8ffb-51bca69d2e46" providerId="ADAL" clId="{B01D110D-7BCA-2B40-83EC-4EBF98CC526B}" dt="2019-06-03T17:16:33.417" v="815" actId="404"/>
          <ac:spMkLst>
            <pc:docMk/>
            <pc:sldMasterMk cId="3958028518" sldId="2147483696"/>
            <ac:spMk id="2" creationId="{00000000-0000-0000-0000-000000000000}"/>
          </ac:spMkLst>
        </pc:spChg>
        <pc:spChg chg="mod">
          <ac:chgData name="김지형" userId="07abb612-f0bf-4ad6-8ffb-51bca69d2e46" providerId="ADAL" clId="{B01D110D-7BCA-2B40-83EC-4EBF98CC526B}" dt="2019-06-03T17:16:33.417" v="815" actId="404"/>
          <ac:spMkLst>
            <pc:docMk/>
            <pc:sldMasterMk cId="3958028518" sldId="2147483696"/>
            <ac:spMk id="3" creationId="{00000000-0000-0000-0000-000000000000}"/>
          </ac:spMkLst>
        </pc:spChg>
        <pc:spChg chg="mod">
          <ac:chgData name="김지형" userId="07abb612-f0bf-4ad6-8ffb-51bca69d2e46" providerId="ADAL" clId="{B01D110D-7BCA-2B40-83EC-4EBF98CC526B}" dt="2019-06-03T17:16:33.417" v="815" actId="404"/>
          <ac:spMkLst>
            <pc:docMk/>
            <pc:sldMasterMk cId="3958028518" sldId="2147483696"/>
            <ac:spMk id="4" creationId="{00000000-0000-0000-0000-000000000000}"/>
          </ac:spMkLst>
        </pc:spChg>
        <pc:spChg chg="mod">
          <ac:chgData name="김지형" userId="07abb612-f0bf-4ad6-8ffb-51bca69d2e46" providerId="ADAL" clId="{B01D110D-7BCA-2B40-83EC-4EBF98CC526B}" dt="2019-06-03T17:16:33.417" v="815" actId="404"/>
          <ac:spMkLst>
            <pc:docMk/>
            <pc:sldMasterMk cId="3958028518" sldId="2147483696"/>
            <ac:spMk id="5" creationId="{00000000-0000-0000-0000-000000000000}"/>
          </ac:spMkLst>
        </pc:spChg>
        <pc:spChg chg="mod">
          <ac:chgData name="김지형" userId="07abb612-f0bf-4ad6-8ffb-51bca69d2e46" providerId="ADAL" clId="{B01D110D-7BCA-2B40-83EC-4EBF98CC526B}" dt="2019-06-03T17:16:33.417" v="815" actId="404"/>
          <ac:spMkLst>
            <pc:docMk/>
            <pc:sldMasterMk cId="3958028518" sldId="2147483696"/>
            <ac:spMk id="6" creationId="{00000000-0000-0000-0000-000000000000}"/>
          </ac:spMkLst>
        </pc:spChg>
        <pc:spChg chg="mod">
          <ac:chgData name="김지형" userId="07abb612-f0bf-4ad6-8ffb-51bca69d2e46" providerId="ADAL" clId="{B01D110D-7BCA-2B40-83EC-4EBF98CC526B}" dt="2019-06-03T17:16:33.417" v="815" actId="404"/>
          <ac:spMkLst>
            <pc:docMk/>
            <pc:sldMasterMk cId="3958028518" sldId="2147483696"/>
            <ac:spMk id="9" creationId="{00000000-0000-0000-0000-000000000000}"/>
          </ac:spMkLst>
        </pc:spChg>
        <pc:spChg chg="mod">
          <ac:chgData name="김지형" userId="07abb612-f0bf-4ad6-8ffb-51bca69d2e46" providerId="ADAL" clId="{B01D110D-7BCA-2B40-83EC-4EBF98CC526B}" dt="2019-06-03T17:17:29.136" v="827" actId="404"/>
          <ac:spMkLst>
            <pc:docMk/>
            <pc:sldMasterMk cId="3958028518" sldId="2147483696"/>
            <ac:spMk id="13" creationId="{8363D7F5-E59C-9446-A629-C94FF677CF7F}"/>
          </ac:spMkLst>
        </pc:spChg>
        <pc:picChg chg="mod">
          <ac:chgData name="김지형" userId="07abb612-f0bf-4ad6-8ffb-51bca69d2e46" providerId="ADAL" clId="{B01D110D-7BCA-2B40-83EC-4EBF98CC526B}" dt="2019-06-03T17:16:33.417" v="815" actId="404"/>
          <ac:picMkLst>
            <pc:docMk/>
            <pc:sldMasterMk cId="3958028518" sldId="2147483696"/>
            <ac:picMk id="7" creationId="{00000000-0000-0000-0000-000000000000}"/>
          </ac:picMkLst>
        </pc:picChg>
        <pc:picChg chg="mod">
          <ac:chgData name="김지형" userId="07abb612-f0bf-4ad6-8ffb-51bca69d2e46" providerId="ADAL" clId="{B01D110D-7BCA-2B40-83EC-4EBF98CC526B}" dt="2019-06-03T17:16:33.417" v="815" actId="404"/>
          <ac:picMkLst>
            <pc:docMk/>
            <pc:sldMasterMk cId="3958028518" sldId="2147483696"/>
            <ac:picMk id="10" creationId="{C85482B4-7840-0B4E-B414-28DFDD6D46FC}"/>
          </ac:picMkLst>
        </pc:picChg>
        <pc:cxnChg chg="mod">
          <ac:chgData name="김지형" userId="07abb612-f0bf-4ad6-8ffb-51bca69d2e46" providerId="ADAL" clId="{B01D110D-7BCA-2B40-83EC-4EBF98CC526B}" dt="2019-06-03T17:16:33.417" v="815" actId="404"/>
          <ac:cxnSpMkLst>
            <pc:docMk/>
            <pc:sldMasterMk cId="3958028518" sldId="2147483696"/>
            <ac:cxnSpMk id="12" creationId="{00000000-0000-0000-0000-000000000000}"/>
          </ac:cxnSpMkLst>
        </pc:cxnChg>
        <pc:sldLayoutChg chg="addSp delSp modSp">
          <pc:chgData name="김지형" userId="07abb612-f0bf-4ad6-8ffb-51bca69d2e46" providerId="ADAL" clId="{B01D110D-7BCA-2B40-83EC-4EBF98CC526B}" dt="2019-06-03T16:44:18.679" v="187" actId="2711"/>
          <pc:sldLayoutMkLst>
            <pc:docMk/>
            <pc:sldMasterMk cId="3958028518" sldId="2147483696"/>
            <pc:sldLayoutMk cId="1628340303" sldId="2147483699"/>
          </pc:sldLayoutMkLst>
          <pc:spChg chg="mod">
            <ac:chgData name="김지형" userId="07abb612-f0bf-4ad6-8ffb-51bca69d2e46" providerId="ADAL" clId="{B01D110D-7BCA-2B40-83EC-4EBF98CC526B}" dt="2019-06-03T16:44:18.679" v="187" actId="2711"/>
            <ac:spMkLst>
              <pc:docMk/>
              <pc:sldMasterMk cId="3958028518" sldId="2147483696"/>
              <pc:sldLayoutMk cId="1628340303" sldId="2147483699"/>
              <ac:spMk id="2" creationId="{00000000-0000-0000-0000-000000000000}"/>
            </ac:spMkLst>
          </pc:spChg>
          <pc:spChg chg="del mod">
            <ac:chgData name="김지형" userId="07abb612-f0bf-4ad6-8ffb-51bca69d2e46" providerId="ADAL" clId="{B01D110D-7BCA-2B40-83EC-4EBF98CC526B}" dt="2019-06-03T16:38:45.276" v="24" actId="478"/>
            <ac:spMkLst>
              <pc:docMk/>
              <pc:sldMasterMk cId="3958028518" sldId="2147483696"/>
              <pc:sldLayoutMk cId="1628340303" sldId="2147483699"/>
              <ac:spMk id="5" creationId="{00000000-0000-0000-0000-000000000000}"/>
            </ac:spMkLst>
          </pc:spChg>
          <pc:spChg chg="mod">
            <ac:chgData name="김지형" userId="07abb612-f0bf-4ad6-8ffb-51bca69d2e46" providerId="ADAL" clId="{B01D110D-7BCA-2B40-83EC-4EBF98CC526B}" dt="2019-06-03T16:43:32.078" v="140" actId="1076"/>
            <ac:spMkLst>
              <pc:docMk/>
              <pc:sldMasterMk cId="3958028518" sldId="2147483696"/>
              <pc:sldLayoutMk cId="1628340303" sldId="2147483699"/>
              <ac:spMk id="6" creationId="{00000000-0000-0000-0000-000000000000}"/>
            </ac:spMkLst>
          </pc:spChg>
          <pc:spChg chg="add">
            <ac:chgData name="김지형" userId="07abb612-f0bf-4ad6-8ffb-51bca69d2e46" providerId="ADAL" clId="{B01D110D-7BCA-2B40-83EC-4EBF98CC526B}" dt="2019-06-03T16:38:45.846" v="25"/>
            <ac:spMkLst>
              <pc:docMk/>
              <pc:sldMasterMk cId="3958028518" sldId="2147483696"/>
              <pc:sldLayoutMk cId="1628340303" sldId="2147483699"/>
              <ac:spMk id="9" creationId="{F4B71CCD-B089-7C4B-8AED-7BD6F7455122}"/>
            </ac:spMkLst>
          </pc:spChg>
        </pc:sldLayoutChg>
        <pc:sldLayoutChg chg="addSp delSp modSp">
          <pc:chgData name="김지형" userId="07abb612-f0bf-4ad6-8ffb-51bca69d2e46" providerId="ADAL" clId="{B01D110D-7BCA-2B40-83EC-4EBF98CC526B}" dt="2019-06-03T17:18:15.900" v="833" actId="403"/>
          <pc:sldLayoutMkLst>
            <pc:docMk/>
            <pc:sldMasterMk cId="3958028518" sldId="2147483696"/>
            <pc:sldLayoutMk cId="3628302689" sldId="2147483700"/>
          </pc:sldLayoutMkLst>
          <pc:spChg chg="mod">
            <ac:chgData name="김지형" userId="07abb612-f0bf-4ad6-8ffb-51bca69d2e46" providerId="ADAL" clId="{B01D110D-7BCA-2B40-83EC-4EBF98CC526B}" dt="2019-06-03T17:17:43.839" v="828" actId="404"/>
            <ac:spMkLst>
              <pc:docMk/>
              <pc:sldMasterMk cId="3958028518" sldId="2147483696"/>
              <pc:sldLayoutMk cId="3628302689" sldId="2147483700"/>
              <ac:spMk id="2" creationId="{00000000-0000-0000-0000-000000000000}"/>
            </ac:spMkLst>
          </pc:spChg>
          <pc:spChg chg="mod">
            <ac:chgData name="김지형" userId="07abb612-f0bf-4ad6-8ffb-51bca69d2e46" providerId="ADAL" clId="{B01D110D-7BCA-2B40-83EC-4EBF98CC526B}" dt="2019-06-03T17:17:49.613" v="830" actId="404"/>
            <ac:spMkLst>
              <pc:docMk/>
              <pc:sldMasterMk cId="3958028518" sldId="2147483696"/>
              <pc:sldLayoutMk cId="3628302689" sldId="2147483700"/>
              <ac:spMk id="3" creationId="{00000000-0000-0000-0000-000000000000}"/>
            </ac:spMkLst>
          </pc:spChg>
          <pc:spChg chg="mod">
            <ac:chgData name="김지형" userId="07abb612-f0bf-4ad6-8ffb-51bca69d2e46" providerId="ADAL" clId="{B01D110D-7BCA-2B40-83EC-4EBF98CC526B}" dt="2019-06-03T17:17:49.613" v="830" actId="404"/>
            <ac:spMkLst>
              <pc:docMk/>
              <pc:sldMasterMk cId="3958028518" sldId="2147483696"/>
              <pc:sldLayoutMk cId="3628302689" sldId="2147483700"/>
              <ac:spMk id="4" creationId="{00000000-0000-0000-0000-000000000000}"/>
            </ac:spMkLst>
          </pc:spChg>
          <pc:spChg chg="mod">
            <ac:chgData name="김지형" userId="07abb612-f0bf-4ad6-8ffb-51bca69d2e46" providerId="ADAL" clId="{B01D110D-7BCA-2B40-83EC-4EBF98CC526B}" dt="2019-06-03T17:18:15.900" v="833" actId="403"/>
            <ac:spMkLst>
              <pc:docMk/>
              <pc:sldMasterMk cId="3958028518" sldId="2147483696"/>
              <pc:sldLayoutMk cId="3628302689" sldId="2147483700"/>
              <ac:spMk id="5" creationId="{00000000-0000-0000-0000-000000000000}"/>
            </ac:spMkLst>
          </pc:spChg>
          <pc:spChg chg="del mod">
            <ac:chgData name="김지형" userId="07abb612-f0bf-4ad6-8ffb-51bca69d2e46" providerId="ADAL" clId="{B01D110D-7BCA-2B40-83EC-4EBF98CC526B}" dt="2019-06-03T16:38:48.233" v="26" actId="478"/>
            <ac:spMkLst>
              <pc:docMk/>
              <pc:sldMasterMk cId="3958028518" sldId="2147483696"/>
              <pc:sldLayoutMk cId="3628302689" sldId="2147483700"/>
              <ac:spMk id="6" creationId="{00000000-0000-0000-0000-000000000000}"/>
            </ac:spMkLst>
          </pc:spChg>
          <pc:spChg chg="mod">
            <ac:chgData name="김지형" userId="07abb612-f0bf-4ad6-8ffb-51bca69d2e46" providerId="ADAL" clId="{B01D110D-7BCA-2B40-83EC-4EBF98CC526B}" dt="2019-06-03T17:17:47.124" v="829" actId="404"/>
            <ac:spMkLst>
              <pc:docMk/>
              <pc:sldMasterMk cId="3958028518" sldId="2147483696"/>
              <pc:sldLayoutMk cId="3628302689" sldId="2147483700"/>
              <ac:spMk id="7" creationId="{00000000-0000-0000-0000-000000000000}"/>
            </ac:spMkLst>
          </pc:spChg>
          <pc:spChg chg="add mod">
            <ac:chgData name="김지형" userId="07abb612-f0bf-4ad6-8ffb-51bca69d2e46" providerId="ADAL" clId="{B01D110D-7BCA-2B40-83EC-4EBF98CC526B}" dt="2019-06-03T17:18:15.900" v="833" actId="403"/>
            <ac:spMkLst>
              <pc:docMk/>
              <pc:sldMasterMk cId="3958028518" sldId="2147483696"/>
              <pc:sldLayoutMk cId="3628302689" sldId="2147483700"/>
              <ac:spMk id="9" creationId="{FCF1214E-6845-8F4F-95CA-9E6D8DCBC29A}"/>
            </ac:spMkLst>
          </pc:spChg>
        </pc:sldLayoutChg>
        <pc:sldLayoutChg chg="addSp delSp modSp">
          <pc:chgData name="김지형" userId="07abb612-f0bf-4ad6-8ffb-51bca69d2e46" providerId="ADAL" clId="{B01D110D-7BCA-2B40-83EC-4EBF98CC526B}" dt="2019-06-03T16:38:52.428" v="29"/>
          <pc:sldLayoutMkLst>
            <pc:docMk/>
            <pc:sldMasterMk cId="3958028518" sldId="2147483696"/>
            <pc:sldLayoutMk cId="3289177532" sldId="2147483701"/>
          </pc:sldLayoutMkLst>
          <pc:spChg chg="del mod">
            <ac:chgData name="김지형" userId="07abb612-f0bf-4ad6-8ffb-51bca69d2e46" providerId="ADAL" clId="{B01D110D-7BCA-2B40-83EC-4EBF98CC526B}" dt="2019-06-03T16:38:51.786" v="28" actId="478"/>
            <ac:spMkLst>
              <pc:docMk/>
              <pc:sldMasterMk cId="3958028518" sldId="2147483696"/>
              <pc:sldLayoutMk cId="3289177532" sldId="2147483701"/>
              <ac:spMk id="8" creationId="{00000000-0000-0000-0000-000000000000}"/>
            </ac:spMkLst>
          </pc:spChg>
          <pc:spChg chg="add">
            <ac:chgData name="김지형" userId="07abb612-f0bf-4ad6-8ffb-51bca69d2e46" providerId="ADAL" clId="{B01D110D-7BCA-2B40-83EC-4EBF98CC526B}" dt="2019-06-03T16:38:52.428" v="29"/>
            <ac:spMkLst>
              <pc:docMk/>
              <pc:sldMasterMk cId="3958028518" sldId="2147483696"/>
              <pc:sldLayoutMk cId="3289177532" sldId="2147483701"/>
              <ac:spMk id="12" creationId="{7E311011-AA3D-A04C-9745-9C5EB012FD79}"/>
            </ac:spMkLst>
          </pc:spChg>
        </pc:sldLayoutChg>
        <pc:sldLayoutChg chg="addSp delSp">
          <pc:chgData name="김지형" userId="07abb612-f0bf-4ad6-8ffb-51bca69d2e46" providerId="ADAL" clId="{B01D110D-7BCA-2B40-83EC-4EBF98CC526B}" dt="2019-06-03T16:38:54.702" v="31"/>
          <pc:sldLayoutMkLst>
            <pc:docMk/>
            <pc:sldMasterMk cId="3958028518" sldId="2147483696"/>
            <pc:sldLayoutMk cId="3186239081" sldId="2147483702"/>
          </pc:sldLayoutMkLst>
          <pc:spChg chg="del">
            <ac:chgData name="김지형" userId="07abb612-f0bf-4ad6-8ffb-51bca69d2e46" providerId="ADAL" clId="{B01D110D-7BCA-2B40-83EC-4EBF98CC526B}" dt="2019-06-03T16:38:54.154" v="30" actId="478"/>
            <ac:spMkLst>
              <pc:docMk/>
              <pc:sldMasterMk cId="3958028518" sldId="2147483696"/>
              <pc:sldLayoutMk cId="3186239081" sldId="2147483702"/>
              <ac:spMk id="4" creationId="{00000000-0000-0000-0000-000000000000}"/>
            </ac:spMkLst>
          </pc:spChg>
          <pc:spChg chg="add">
            <ac:chgData name="김지형" userId="07abb612-f0bf-4ad6-8ffb-51bca69d2e46" providerId="ADAL" clId="{B01D110D-7BCA-2B40-83EC-4EBF98CC526B}" dt="2019-06-03T16:38:54.702" v="31"/>
            <ac:spMkLst>
              <pc:docMk/>
              <pc:sldMasterMk cId="3958028518" sldId="2147483696"/>
              <pc:sldLayoutMk cId="3186239081" sldId="2147483702"/>
              <ac:spMk id="8" creationId="{F6E14DBB-322E-1E48-BC5F-AD6B451B43D8}"/>
            </ac:spMkLst>
          </pc:spChg>
        </pc:sldLayoutChg>
        <pc:sldLayoutChg chg="addSp delSp">
          <pc:chgData name="김지형" userId="07abb612-f0bf-4ad6-8ffb-51bca69d2e46" providerId="ADAL" clId="{B01D110D-7BCA-2B40-83EC-4EBF98CC526B}" dt="2019-06-03T16:38:58.590" v="33"/>
          <pc:sldLayoutMkLst>
            <pc:docMk/>
            <pc:sldMasterMk cId="3958028518" sldId="2147483696"/>
            <pc:sldLayoutMk cId="1883227818" sldId="2147483703"/>
          </pc:sldLayoutMkLst>
          <pc:spChg chg="del">
            <ac:chgData name="김지형" userId="07abb612-f0bf-4ad6-8ffb-51bca69d2e46" providerId="ADAL" clId="{B01D110D-7BCA-2B40-83EC-4EBF98CC526B}" dt="2019-06-03T16:38:58.075" v="32" actId="478"/>
            <ac:spMkLst>
              <pc:docMk/>
              <pc:sldMasterMk cId="3958028518" sldId="2147483696"/>
              <pc:sldLayoutMk cId="1883227818" sldId="2147483703"/>
              <ac:spMk id="3" creationId="{00000000-0000-0000-0000-000000000000}"/>
            </ac:spMkLst>
          </pc:spChg>
          <pc:spChg chg="add">
            <ac:chgData name="김지형" userId="07abb612-f0bf-4ad6-8ffb-51bca69d2e46" providerId="ADAL" clId="{B01D110D-7BCA-2B40-83EC-4EBF98CC526B}" dt="2019-06-03T16:38:58.590" v="33"/>
            <ac:spMkLst>
              <pc:docMk/>
              <pc:sldMasterMk cId="3958028518" sldId="2147483696"/>
              <pc:sldLayoutMk cId="1883227818" sldId="2147483703"/>
              <ac:spMk id="5" creationId="{60A87BC2-1090-D443-BAC3-2B7D16CBE275}"/>
            </ac:spMkLst>
          </pc:spChg>
        </pc:sldLayoutChg>
        <pc:sldLayoutChg chg="addSp delSp modSp">
          <pc:chgData name="김지형" userId="07abb612-f0bf-4ad6-8ffb-51bca69d2e46" providerId="ADAL" clId="{B01D110D-7BCA-2B40-83EC-4EBF98CC526B}" dt="2019-06-03T17:18:06.921" v="832" actId="403"/>
          <pc:sldLayoutMkLst>
            <pc:docMk/>
            <pc:sldMasterMk cId="3958028518" sldId="2147483696"/>
            <pc:sldLayoutMk cId="90411034" sldId="2147483708"/>
          </pc:sldLayoutMkLst>
          <pc:spChg chg="mod">
            <ac:chgData name="김지형" userId="07abb612-f0bf-4ad6-8ffb-51bca69d2e46" providerId="ADAL" clId="{B01D110D-7BCA-2B40-83EC-4EBF98CC526B}" dt="2019-06-03T17:17:04.983" v="822" actId="404"/>
            <ac:spMkLst>
              <pc:docMk/>
              <pc:sldMasterMk cId="3958028518" sldId="2147483696"/>
              <pc:sldLayoutMk cId="90411034" sldId="2147483708"/>
              <ac:spMk id="2" creationId="{00000000-0000-0000-0000-000000000000}"/>
            </ac:spMkLst>
          </pc:spChg>
          <pc:spChg chg="mod">
            <ac:chgData name="김지형" userId="07abb612-f0bf-4ad6-8ffb-51bca69d2e46" providerId="ADAL" clId="{B01D110D-7BCA-2B40-83EC-4EBF98CC526B}" dt="2019-06-03T17:17:09.680" v="823" actId="404"/>
            <ac:spMkLst>
              <pc:docMk/>
              <pc:sldMasterMk cId="3958028518" sldId="2147483696"/>
              <pc:sldLayoutMk cId="90411034" sldId="2147483708"/>
              <ac:spMk id="3" creationId="{00000000-0000-0000-0000-000000000000}"/>
            </ac:spMkLst>
          </pc:spChg>
          <pc:spChg chg="mod">
            <ac:chgData name="김지형" userId="07abb612-f0bf-4ad6-8ffb-51bca69d2e46" providerId="ADAL" clId="{B01D110D-7BCA-2B40-83EC-4EBF98CC526B}" dt="2019-06-03T17:18:06.921" v="832" actId="403"/>
            <ac:spMkLst>
              <pc:docMk/>
              <pc:sldMasterMk cId="3958028518" sldId="2147483696"/>
              <pc:sldLayoutMk cId="90411034" sldId="2147483708"/>
              <ac:spMk id="4" creationId="{00000000-0000-0000-0000-000000000000}"/>
            </ac:spMkLst>
          </pc:spChg>
          <pc:spChg chg="del mod">
            <ac:chgData name="김지형" userId="07abb612-f0bf-4ad6-8ffb-51bca69d2e46" providerId="ADAL" clId="{B01D110D-7BCA-2B40-83EC-4EBF98CC526B}" dt="2019-06-03T16:38:43.043" v="22" actId="478"/>
            <ac:spMkLst>
              <pc:docMk/>
              <pc:sldMasterMk cId="3958028518" sldId="2147483696"/>
              <pc:sldLayoutMk cId="90411034" sldId="2147483708"/>
              <ac:spMk id="5" creationId="{00000000-0000-0000-0000-000000000000}"/>
            </ac:spMkLst>
          </pc:spChg>
          <pc:spChg chg="mod">
            <ac:chgData name="김지형" userId="07abb612-f0bf-4ad6-8ffb-51bca69d2e46" providerId="ADAL" clId="{B01D110D-7BCA-2B40-83EC-4EBF98CC526B}" dt="2019-06-03T17:17:04.983" v="822" actId="404"/>
            <ac:spMkLst>
              <pc:docMk/>
              <pc:sldMasterMk cId="3958028518" sldId="2147483696"/>
              <pc:sldLayoutMk cId="90411034" sldId="2147483708"/>
              <ac:spMk id="8" creationId="{44412F54-6813-794C-B6BA-A9AACB7024DE}"/>
            </ac:spMkLst>
          </pc:spChg>
          <pc:spChg chg="add mod">
            <ac:chgData name="김지형" userId="07abb612-f0bf-4ad6-8ffb-51bca69d2e46" providerId="ADAL" clId="{B01D110D-7BCA-2B40-83EC-4EBF98CC526B}" dt="2019-06-03T17:18:06.921" v="832" actId="403"/>
            <ac:spMkLst>
              <pc:docMk/>
              <pc:sldMasterMk cId="3958028518" sldId="2147483696"/>
              <pc:sldLayoutMk cId="90411034" sldId="2147483708"/>
              <ac:spMk id="9" creationId="{B9772DB7-C24C-764D-8167-EF278BEDD63E}"/>
            </ac:spMkLst>
          </pc:spChg>
          <pc:picChg chg="mod">
            <ac:chgData name="김지형" userId="07abb612-f0bf-4ad6-8ffb-51bca69d2e46" providerId="ADAL" clId="{B01D110D-7BCA-2B40-83EC-4EBF98CC526B}" dt="2019-06-03T17:17:04.983" v="822" actId="404"/>
            <ac:picMkLst>
              <pc:docMk/>
              <pc:sldMasterMk cId="3958028518" sldId="2147483696"/>
              <pc:sldLayoutMk cId="90411034" sldId="2147483708"/>
              <ac:picMk id="11" creationId="{CA1E8998-2AE5-DA4A-9ED1-5E54DFEF5911}"/>
            </ac:picMkLst>
          </pc:picChg>
        </pc:sldLayoutChg>
        <pc:sldLayoutChg chg="addSp delSp modSp">
          <pc:chgData name="김지형" userId="07abb612-f0bf-4ad6-8ffb-51bca69d2e46" providerId="ADAL" clId="{B01D110D-7BCA-2B40-83EC-4EBF98CC526B}" dt="2019-06-03T16:38:40.149" v="21"/>
          <pc:sldLayoutMkLst>
            <pc:docMk/>
            <pc:sldMasterMk cId="3958028518" sldId="2147483696"/>
            <pc:sldLayoutMk cId="2234902002" sldId="2147483709"/>
          </pc:sldLayoutMkLst>
          <pc:spChg chg="del mod">
            <ac:chgData name="김지형" userId="07abb612-f0bf-4ad6-8ffb-51bca69d2e46" providerId="ADAL" clId="{B01D110D-7BCA-2B40-83EC-4EBF98CC526B}" dt="2019-06-03T16:38:39.587" v="20" actId="478"/>
            <ac:spMkLst>
              <pc:docMk/>
              <pc:sldMasterMk cId="3958028518" sldId="2147483696"/>
              <pc:sldLayoutMk cId="2234902002" sldId="2147483709"/>
              <ac:spMk id="5" creationId="{00000000-0000-0000-0000-000000000000}"/>
            </ac:spMkLst>
          </pc:spChg>
          <pc:spChg chg="add">
            <ac:chgData name="김지형" userId="07abb612-f0bf-4ad6-8ffb-51bca69d2e46" providerId="ADAL" clId="{B01D110D-7BCA-2B40-83EC-4EBF98CC526B}" dt="2019-06-03T16:38:40.149" v="21"/>
            <ac:spMkLst>
              <pc:docMk/>
              <pc:sldMasterMk cId="3958028518" sldId="2147483696"/>
              <pc:sldLayoutMk cId="2234902002" sldId="2147483709"/>
              <ac:spMk id="10" creationId="{871B4CE9-E8EF-C649-BC6E-3706451B058A}"/>
            </ac:spMkLst>
          </pc:spChg>
        </pc:sldLayoutChg>
        <pc:sldLayoutChg chg="modSp">
          <pc:chgData name="김지형" userId="07abb612-f0bf-4ad6-8ffb-51bca69d2e46" providerId="ADAL" clId="{B01D110D-7BCA-2B40-83EC-4EBF98CC526B}" dt="2019-06-03T17:17:19.050" v="825" actId="404"/>
          <pc:sldLayoutMkLst>
            <pc:docMk/>
            <pc:sldMasterMk cId="3958028518" sldId="2147483696"/>
            <pc:sldLayoutMk cId="697003029" sldId="2147483710"/>
          </pc:sldLayoutMkLst>
          <pc:spChg chg="mod">
            <ac:chgData name="김지형" userId="07abb612-f0bf-4ad6-8ffb-51bca69d2e46" providerId="ADAL" clId="{B01D110D-7BCA-2B40-83EC-4EBF98CC526B}" dt="2019-06-03T17:17:16.096" v="824" actId="404"/>
            <ac:spMkLst>
              <pc:docMk/>
              <pc:sldMasterMk cId="3958028518" sldId="2147483696"/>
              <pc:sldLayoutMk cId="697003029" sldId="2147483710"/>
              <ac:spMk id="2" creationId="{00000000-0000-0000-0000-000000000000}"/>
            </ac:spMkLst>
          </pc:spChg>
          <pc:spChg chg="mod">
            <ac:chgData name="김지형" userId="07abb612-f0bf-4ad6-8ffb-51bca69d2e46" providerId="ADAL" clId="{B01D110D-7BCA-2B40-83EC-4EBF98CC526B}" dt="2019-06-03T17:17:19.050" v="825" actId="404"/>
            <ac:spMkLst>
              <pc:docMk/>
              <pc:sldMasterMk cId="3958028518" sldId="2147483696"/>
              <pc:sldLayoutMk cId="697003029" sldId="2147483710"/>
              <ac:spMk id="3" creationId="{00000000-0000-0000-0000-000000000000}"/>
            </ac:spMkLst>
          </pc:spChg>
          <pc:spChg chg="mod">
            <ac:chgData name="김지형" userId="07abb612-f0bf-4ad6-8ffb-51bca69d2e46" providerId="ADAL" clId="{B01D110D-7BCA-2B40-83EC-4EBF98CC526B}" dt="2019-06-03T17:17:16.096" v="824" actId="404"/>
            <ac:spMkLst>
              <pc:docMk/>
              <pc:sldMasterMk cId="3958028518" sldId="2147483696"/>
              <pc:sldLayoutMk cId="697003029" sldId="2147483710"/>
              <ac:spMk id="5" creationId="{00000000-0000-0000-0000-000000000000}"/>
            </ac:spMkLst>
          </pc:spChg>
          <pc:spChg chg="mod">
            <ac:chgData name="김지형" userId="07abb612-f0bf-4ad6-8ffb-51bca69d2e46" providerId="ADAL" clId="{B01D110D-7BCA-2B40-83EC-4EBF98CC526B}" dt="2019-06-03T17:17:16.096" v="824" actId="404"/>
            <ac:spMkLst>
              <pc:docMk/>
              <pc:sldMasterMk cId="3958028518" sldId="2147483696"/>
              <pc:sldLayoutMk cId="697003029" sldId="2147483710"/>
              <ac:spMk id="6" creationId="{00000000-0000-0000-0000-000000000000}"/>
            </ac:spMkLst>
          </pc:spChg>
          <pc:spChg chg="mod">
            <ac:chgData name="김지형" userId="07abb612-f0bf-4ad6-8ffb-51bca69d2e46" providerId="ADAL" clId="{B01D110D-7BCA-2B40-83EC-4EBF98CC526B}" dt="2019-06-03T17:17:16.096" v="824" actId="404"/>
            <ac:spMkLst>
              <pc:docMk/>
              <pc:sldMasterMk cId="3958028518" sldId="2147483696"/>
              <pc:sldLayoutMk cId="697003029" sldId="2147483710"/>
              <ac:spMk id="17" creationId="{81B70879-41D3-264D-A296-7F38B38285AD}"/>
            </ac:spMkLst>
          </pc:spChg>
          <pc:picChg chg="mod">
            <ac:chgData name="김지형" userId="07abb612-f0bf-4ad6-8ffb-51bca69d2e46" providerId="ADAL" clId="{B01D110D-7BCA-2B40-83EC-4EBF98CC526B}" dt="2019-06-03T17:17:16.096" v="824" actId="404"/>
            <ac:picMkLst>
              <pc:docMk/>
              <pc:sldMasterMk cId="3958028518" sldId="2147483696"/>
              <pc:sldLayoutMk cId="697003029" sldId="2147483710"/>
              <ac:picMk id="11" creationId="{CA1E8998-2AE5-DA4A-9ED1-5E54DFEF5911}"/>
            </ac:picMkLst>
          </pc:picChg>
          <pc:picChg chg="mod">
            <ac:chgData name="김지형" userId="07abb612-f0bf-4ad6-8ffb-51bca69d2e46" providerId="ADAL" clId="{B01D110D-7BCA-2B40-83EC-4EBF98CC526B}" dt="2019-06-03T17:17:16.096" v="824" actId="404"/>
            <ac:picMkLst>
              <pc:docMk/>
              <pc:sldMasterMk cId="3958028518" sldId="2147483696"/>
              <pc:sldLayoutMk cId="697003029" sldId="2147483710"/>
              <ac:picMk id="13" creationId="{B803F7F9-E41A-AB45-A12C-19B24DD5CA96}"/>
            </ac:picMkLst>
          </pc:picChg>
        </pc:sldLayoutChg>
      </pc:sldMasterChg>
    </pc:docChg>
  </pc:docChgLst>
  <pc:docChgLst>
    <pc:chgData name="김지형" userId="07abb612-f0bf-4ad6-8ffb-51bca69d2e46" providerId="ADAL" clId="{03A5849B-9359-F24E-B98F-D918EB75EC48}"/>
    <pc:docChg chg="undo custSel addSld delSld modSld sldOrd">
      <pc:chgData name="김지형" userId="07abb612-f0bf-4ad6-8ffb-51bca69d2e46" providerId="ADAL" clId="{03A5849B-9359-F24E-B98F-D918EB75EC48}" dt="2019-06-10T12:38:12.941" v="3126" actId="1076"/>
      <pc:docMkLst>
        <pc:docMk/>
      </pc:docMkLst>
      <pc:sldChg chg="modSp">
        <pc:chgData name="김지형" userId="07abb612-f0bf-4ad6-8ffb-51bca69d2e46" providerId="ADAL" clId="{03A5849B-9359-F24E-B98F-D918EB75EC48}" dt="2019-06-04T03:26:44.121" v="21" actId="20577"/>
        <pc:sldMkLst>
          <pc:docMk/>
          <pc:sldMk cId="1289758208" sldId="256"/>
        </pc:sldMkLst>
        <pc:spChg chg="mod">
          <ac:chgData name="김지형" userId="07abb612-f0bf-4ad6-8ffb-51bca69d2e46" providerId="ADAL" clId="{03A5849B-9359-F24E-B98F-D918EB75EC48}" dt="2019-06-04T03:26:44.121" v="21" actId="20577"/>
          <ac:spMkLst>
            <pc:docMk/>
            <pc:sldMk cId="1289758208" sldId="256"/>
            <ac:spMk id="2" creationId="{7AE51FBA-51AF-2742-9F78-2EF6873046FE}"/>
          </ac:spMkLst>
        </pc:spChg>
        <pc:spChg chg="mod">
          <ac:chgData name="김지형" userId="07abb612-f0bf-4ad6-8ffb-51bca69d2e46" providerId="ADAL" clId="{03A5849B-9359-F24E-B98F-D918EB75EC48}" dt="2019-06-04T03:25:33.256" v="1" actId="20577"/>
          <ac:spMkLst>
            <pc:docMk/>
            <pc:sldMk cId="1289758208" sldId="256"/>
            <ac:spMk id="3" creationId="{752BE4EA-8D92-1743-9E51-07AD11EB8C6E}"/>
          </ac:spMkLst>
        </pc:spChg>
      </pc:sldChg>
      <pc:sldChg chg="del">
        <pc:chgData name="김지형" userId="07abb612-f0bf-4ad6-8ffb-51bca69d2e46" providerId="ADAL" clId="{03A5849B-9359-F24E-B98F-D918EB75EC48}" dt="2019-06-10T12:26:03.122" v="2239" actId="2696"/>
        <pc:sldMkLst>
          <pc:docMk/>
          <pc:sldMk cId="3415472082" sldId="257"/>
        </pc:sldMkLst>
      </pc:sldChg>
      <pc:sldChg chg="del">
        <pc:chgData name="김지형" userId="07abb612-f0bf-4ad6-8ffb-51bca69d2e46" providerId="ADAL" clId="{03A5849B-9359-F24E-B98F-D918EB75EC48}" dt="2019-06-10T12:26:03.233" v="2241" actId="2696"/>
        <pc:sldMkLst>
          <pc:docMk/>
          <pc:sldMk cId="1667984968" sldId="258"/>
        </pc:sldMkLst>
      </pc:sldChg>
      <pc:sldChg chg="del ord">
        <pc:chgData name="김지형" userId="07abb612-f0bf-4ad6-8ffb-51bca69d2e46" providerId="ADAL" clId="{03A5849B-9359-F24E-B98F-D918EB75EC48}" dt="2019-06-10T12:26:03.175" v="2240" actId="2696"/>
        <pc:sldMkLst>
          <pc:docMk/>
          <pc:sldMk cId="3866552783" sldId="262"/>
        </pc:sldMkLst>
      </pc:sldChg>
      <pc:sldChg chg="del">
        <pc:chgData name="김지형" userId="07abb612-f0bf-4ad6-8ffb-51bca69d2e46" providerId="ADAL" clId="{03A5849B-9359-F24E-B98F-D918EB75EC48}" dt="2019-06-10T12:26:03.302" v="2242" actId="2696"/>
        <pc:sldMkLst>
          <pc:docMk/>
          <pc:sldMk cId="1309384974" sldId="263"/>
        </pc:sldMkLst>
      </pc:sldChg>
      <pc:sldChg chg="del">
        <pc:chgData name="김지형" userId="07abb612-f0bf-4ad6-8ffb-51bca69d2e46" providerId="ADAL" clId="{03A5849B-9359-F24E-B98F-D918EB75EC48}" dt="2019-06-10T12:26:03.351" v="2243" actId="2696"/>
        <pc:sldMkLst>
          <pc:docMk/>
          <pc:sldMk cId="4062615410" sldId="265"/>
        </pc:sldMkLst>
      </pc:sldChg>
      <pc:sldChg chg="del">
        <pc:chgData name="김지형" userId="07abb612-f0bf-4ad6-8ffb-51bca69d2e46" providerId="ADAL" clId="{03A5849B-9359-F24E-B98F-D918EB75EC48}" dt="2019-06-10T12:26:03.433" v="2244" actId="2696"/>
        <pc:sldMkLst>
          <pc:docMk/>
          <pc:sldMk cId="3312780818" sldId="266"/>
        </pc:sldMkLst>
      </pc:sldChg>
      <pc:sldChg chg="del">
        <pc:chgData name="김지형" userId="07abb612-f0bf-4ad6-8ffb-51bca69d2e46" providerId="ADAL" clId="{03A5849B-9359-F24E-B98F-D918EB75EC48}" dt="2019-06-10T12:26:03.487" v="2245" actId="2696"/>
        <pc:sldMkLst>
          <pc:docMk/>
          <pc:sldMk cId="1077743447" sldId="269"/>
        </pc:sldMkLst>
      </pc:sldChg>
      <pc:sldChg chg="del">
        <pc:chgData name="김지형" userId="07abb612-f0bf-4ad6-8ffb-51bca69d2e46" providerId="ADAL" clId="{03A5849B-9359-F24E-B98F-D918EB75EC48}" dt="2019-06-10T12:26:03.569" v="2246" actId="2696"/>
        <pc:sldMkLst>
          <pc:docMk/>
          <pc:sldMk cId="2554935845" sldId="270"/>
        </pc:sldMkLst>
      </pc:sldChg>
      <pc:sldChg chg="del">
        <pc:chgData name="김지형" userId="07abb612-f0bf-4ad6-8ffb-51bca69d2e46" providerId="ADAL" clId="{03A5849B-9359-F24E-B98F-D918EB75EC48}" dt="2019-06-10T12:26:03.670" v="2247" actId="2696"/>
        <pc:sldMkLst>
          <pc:docMk/>
          <pc:sldMk cId="1336247682" sldId="271"/>
        </pc:sldMkLst>
      </pc:sldChg>
      <pc:sldChg chg="del">
        <pc:chgData name="김지형" userId="07abb612-f0bf-4ad6-8ffb-51bca69d2e46" providerId="ADAL" clId="{03A5849B-9359-F24E-B98F-D918EB75EC48}" dt="2019-06-10T12:26:03.734" v="2248" actId="2696"/>
        <pc:sldMkLst>
          <pc:docMk/>
          <pc:sldMk cId="1220684019" sldId="272"/>
        </pc:sldMkLst>
      </pc:sldChg>
      <pc:sldChg chg="del">
        <pc:chgData name="김지형" userId="07abb612-f0bf-4ad6-8ffb-51bca69d2e46" providerId="ADAL" clId="{03A5849B-9359-F24E-B98F-D918EB75EC48}" dt="2019-06-10T12:26:03.810" v="2249" actId="2696"/>
        <pc:sldMkLst>
          <pc:docMk/>
          <pc:sldMk cId="3857774740" sldId="273"/>
        </pc:sldMkLst>
      </pc:sldChg>
      <pc:sldChg chg="del">
        <pc:chgData name="김지형" userId="07abb612-f0bf-4ad6-8ffb-51bca69d2e46" providerId="ADAL" clId="{03A5849B-9359-F24E-B98F-D918EB75EC48}" dt="2019-06-10T12:26:03.955" v="2251" actId="2696"/>
        <pc:sldMkLst>
          <pc:docMk/>
          <pc:sldMk cId="677430213" sldId="274"/>
        </pc:sldMkLst>
      </pc:sldChg>
      <pc:sldChg chg="del">
        <pc:chgData name="김지형" userId="07abb612-f0bf-4ad6-8ffb-51bca69d2e46" providerId="ADAL" clId="{03A5849B-9359-F24E-B98F-D918EB75EC48}" dt="2019-06-10T12:26:03.920" v="2250" actId="2696"/>
        <pc:sldMkLst>
          <pc:docMk/>
          <pc:sldMk cId="2047083540" sldId="275"/>
        </pc:sldMkLst>
      </pc:sldChg>
      <pc:sldChg chg="addSp delSp modSp del">
        <pc:chgData name="김지형" userId="07abb612-f0bf-4ad6-8ffb-51bca69d2e46" providerId="ADAL" clId="{03A5849B-9359-F24E-B98F-D918EB75EC48}" dt="2019-06-10T12:26:03.998" v="2252" actId="2696"/>
        <pc:sldMkLst>
          <pc:docMk/>
          <pc:sldMk cId="2569082864" sldId="276"/>
        </pc:sldMkLst>
        <pc:spChg chg="add del">
          <ac:chgData name="김지형" userId="07abb612-f0bf-4ad6-8ffb-51bca69d2e46" providerId="ADAL" clId="{03A5849B-9359-F24E-B98F-D918EB75EC48}" dt="2019-06-04T03:46:52.572" v="23" actId="478"/>
          <ac:spMkLst>
            <pc:docMk/>
            <pc:sldMk cId="2569082864" sldId="276"/>
            <ac:spMk id="8" creationId="{84541E0D-9B55-3242-B3DB-C3CD2DC1B8A1}"/>
          </ac:spMkLst>
        </pc:spChg>
        <pc:spChg chg="mod">
          <ac:chgData name="김지형" userId="07abb612-f0bf-4ad6-8ffb-51bca69d2e46" providerId="ADAL" clId="{03A5849B-9359-F24E-B98F-D918EB75EC48}" dt="2019-06-05T01:59:49.766" v="111"/>
          <ac:spMkLst>
            <pc:docMk/>
            <pc:sldMk cId="2569082864" sldId="276"/>
            <ac:spMk id="10" creationId="{F1966E5B-C3A4-2049-A327-894C832A664F}"/>
          </ac:spMkLst>
        </pc:spChg>
        <pc:spChg chg="add del">
          <ac:chgData name="김지형" userId="07abb612-f0bf-4ad6-8ffb-51bca69d2e46" providerId="ADAL" clId="{03A5849B-9359-F24E-B98F-D918EB75EC48}" dt="2019-06-04T03:46:52.572" v="23" actId="478"/>
          <ac:spMkLst>
            <pc:docMk/>
            <pc:sldMk cId="2569082864" sldId="276"/>
            <ac:spMk id="17" creationId="{BE8EAD2E-C6CC-714A-9381-60C8520493F6}"/>
          </ac:spMkLst>
        </pc:spChg>
      </pc:sldChg>
      <pc:sldChg chg="addSp delSp modSp add ord">
        <pc:chgData name="김지형" userId="07abb612-f0bf-4ad6-8ffb-51bca69d2e46" providerId="ADAL" clId="{03A5849B-9359-F24E-B98F-D918EB75EC48}" dt="2019-06-10T06:41:59.245" v="525"/>
        <pc:sldMkLst>
          <pc:docMk/>
          <pc:sldMk cId="2443192038" sldId="278"/>
        </pc:sldMkLst>
        <pc:spChg chg="mod">
          <ac:chgData name="김지형" userId="07abb612-f0bf-4ad6-8ffb-51bca69d2e46" providerId="ADAL" clId="{03A5849B-9359-F24E-B98F-D918EB75EC48}" dt="2019-06-05T01:56:07.070" v="64" actId="20577"/>
          <ac:spMkLst>
            <pc:docMk/>
            <pc:sldMk cId="2443192038" sldId="278"/>
            <ac:spMk id="2" creationId="{8062D19D-4ECB-5545-92AE-E790A396F82E}"/>
          </ac:spMkLst>
        </pc:spChg>
        <pc:spChg chg="mod">
          <ac:chgData name="김지형" userId="07abb612-f0bf-4ad6-8ffb-51bca69d2e46" providerId="ADAL" clId="{03A5849B-9359-F24E-B98F-D918EB75EC48}" dt="2019-06-05T01:58:58.592" v="109" actId="1076"/>
          <ac:spMkLst>
            <pc:docMk/>
            <pc:sldMk cId="2443192038" sldId="278"/>
            <ac:spMk id="3" creationId="{B9AFFAE1-3AA3-0842-9F61-8FAE57E81FD5}"/>
          </ac:spMkLst>
        </pc:spChg>
        <pc:spChg chg="add mod">
          <ac:chgData name="김지형" userId="07abb612-f0bf-4ad6-8ffb-51bca69d2e46" providerId="ADAL" clId="{03A5849B-9359-F24E-B98F-D918EB75EC48}" dt="2019-06-05T01:58:58.592" v="109" actId="1076"/>
          <ac:spMkLst>
            <pc:docMk/>
            <pc:sldMk cId="2443192038" sldId="278"/>
            <ac:spMk id="7" creationId="{10CD10C1-8C47-7746-BE00-EE9694EED79C}"/>
          </ac:spMkLst>
        </pc:spChg>
        <pc:spChg chg="add mod">
          <ac:chgData name="김지형" userId="07abb612-f0bf-4ad6-8ffb-51bca69d2e46" providerId="ADAL" clId="{03A5849B-9359-F24E-B98F-D918EB75EC48}" dt="2019-06-05T01:58:02.058" v="99" actId="14100"/>
          <ac:spMkLst>
            <pc:docMk/>
            <pc:sldMk cId="2443192038" sldId="278"/>
            <ac:spMk id="8" creationId="{C05A13D9-FF31-3D48-830C-4040E57BC5F3}"/>
          </ac:spMkLst>
        </pc:spChg>
        <pc:spChg chg="add mod">
          <ac:chgData name="김지형" userId="07abb612-f0bf-4ad6-8ffb-51bca69d2e46" providerId="ADAL" clId="{03A5849B-9359-F24E-B98F-D918EB75EC48}" dt="2019-06-05T02:02:50.300" v="121" actId="14100"/>
          <ac:spMkLst>
            <pc:docMk/>
            <pc:sldMk cId="2443192038" sldId="278"/>
            <ac:spMk id="9" creationId="{D3B3FB72-ED0C-634B-8EF9-2B501A3F27D2}"/>
          </ac:spMkLst>
        </pc:spChg>
        <pc:spChg chg="add mod">
          <ac:chgData name="김지형" userId="07abb612-f0bf-4ad6-8ffb-51bca69d2e46" providerId="ADAL" clId="{03A5849B-9359-F24E-B98F-D918EB75EC48}" dt="2019-06-05T02:02:47.912" v="120" actId="1076"/>
          <ac:spMkLst>
            <pc:docMk/>
            <pc:sldMk cId="2443192038" sldId="278"/>
            <ac:spMk id="10" creationId="{0C5ABCA7-BB91-5041-9566-9EE35DF13EE8}"/>
          </ac:spMkLst>
        </pc:spChg>
        <pc:spChg chg="add mod">
          <ac:chgData name="김지형" userId="07abb612-f0bf-4ad6-8ffb-51bca69d2e46" providerId="ADAL" clId="{03A5849B-9359-F24E-B98F-D918EB75EC48}" dt="2019-06-05T02:02:47.912" v="120" actId="1076"/>
          <ac:spMkLst>
            <pc:docMk/>
            <pc:sldMk cId="2443192038" sldId="278"/>
            <ac:spMk id="11" creationId="{B7AC0DF2-9B13-5D44-B871-BD5013E50AD4}"/>
          </ac:spMkLst>
        </pc:spChg>
        <pc:picChg chg="add del mod">
          <ac:chgData name="김지형" userId="07abb612-f0bf-4ad6-8ffb-51bca69d2e46" providerId="ADAL" clId="{03A5849B-9359-F24E-B98F-D918EB75EC48}" dt="2019-06-10T06:05:09.883" v="124" actId="478"/>
          <ac:picMkLst>
            <pc:docMk/>
            <pc:sldMk cId="2443192038" sldId="278"/>
            <ac:picMk id="12" creationId="{DE298F07-A0BF-E341-91E8-3432A43395B5}"/>
          </ac:picMkLst>
        </pc:picChg>
        <pc:picChg chg="add mod">
          <ac:chgData name="김지형" userId="07abb612-f0bf-4ad6-8ffb-51bca69d2e46" providerId="ADAL" clId="{03A5849B-9359-F24E-B98F-D918EB75EC48}" dt="2019-06-10T06:15:10.593" v="219" actId="1076"/>
          <ac:picMkLst>
            <pc:docMk/>
            <pc:sldMk cId="2443192038" sldId="278"/>
            <ac:picMk id="13" creationId="{958311E8-8650-444F-A8B1-DE76608B2EEC}"/>
          </ac:picMkLst>
        </pc:picChg>
        <pc:picChg chg="add del mod">
          <ac:chgData name="김지형" userId="07abb612-f0bf-4ad6-8ffb-51bca69d2e46" providerId="ADAL" clId="{03A5849B-9359-F24E-B98F-D918EB75EC48}" dt="2019-06-10T06:06:07.864" v="145" actId="478"/>
          <ac:picMkLst>
            <pc:docMk/>
            <pc:sldMk cId="2443192038" sldId="278"/>
            <ac:picMk id="14" creationId="{1F6A8053-2DB9-2543-9E3E-067113D4E91E}"/>
          </ac:picMkLst>
        </pc:picChg>
        <pc:picChg chg="add mod">
          <ac:chgData name="김지형" userId="07abb612-f0bf-4ad6-8ffb-51bca69d2e46" providerId="ADAL" clId="{03A5849B-9359-F24E-B98F-D918EB75EC48}" dt="2019-06-10T06:29:40.807" v="434" actId="14100"/>
          <ac:picMkLst>
            <pc:docMk/>
            <pc:sldMk cId="2443192038" sldId="278"/>
            <ac:picMk id="15" creationId="{D5D7A6D8-193C-9D4C-9037-A792C85D46FE}"/>
          </ac:picMkLst>
        </pc:picChg>
        <pc:picChg chg="add del mod">
          <ac:chgData name="김지형" userId="07abb612-f0bf-4ad6-8ffb-51bca69d2e46" providerId="ADAL" clId="{03A5849B-9359-F24E-B98F-D918EB75EC48}" dt="2019-06-10T06:07:46.934" v="167" actId="478"/>
          <ac:picMkLst>
            <pc:docMk/>
            <pc:sldMk cId="2443192038" sldId="278"/>
            <ac:picMk id="16" creationId="{78368EED-770E-A444-B661-7331BF27EB05}"/>
          </ac:picMkLst>
        </pc:picChg>
        <pc:picChg chg="add del mod">
          <ac:chgData name="김지형" userId="07abb612-f0bf-4ad6-8ffb-51bca69d2e46" providerId="ADAL" clId="{03A5849B-9359-F24E-B98F-D918EB75EC48}" dt="2019-06-10T06:08:04.534" v="170" actId="478"/>
          <ac:picMkLst>
            <pc:docMk/>
            <pc:sldMk cId="2443192038" sldId="278"/>
            <ac:picMk id="17" creationId="{20B04F09-329C-6249-BE7A-03DA177E915F}"/>
          </ac:picMkLst>
        </pc:picChg>
        <pc:picChg chg="add mod">
          <ac:chgData name="김지형" userId="07abb612-f0bf-4ad6-8ffb-51bca69d2e46" providerId="ADAL" clId="{03A5849B-9359-F24E-B98F-D918EB75EC48}" dt="2019-06-10T06:08:10.549" v="173" actId="1076"/>
          <ac:picMkLst>
            <pc:docMk/>
            <pc:sldMk cId="2443192038" sldId="278"/>
            <ac:picMk id="18" creationId="{66E3EF66-E52F-9C43-8FCE-B70594972F60}"/>
          </ac:picMkLst>
        </pc:picChg>
        <pc:picChg chg="add del mod">
          <ac:chgData name="김지형" userId="07abb612-f0bf-4ad6-8ffb-51bca69d2e46" providerId="ADAL" clId="{03A5849B-9359-F24E-B98F-D918EB75EC48}" dt="2019-06-10T06:09:32.270" v="177" actId="478"/>
          <ac:picMkLst>
            <pc:docMk/>
            <pc:sldMk cId="2443192038" sldId="278"/>
            <ac:picMk id="19" creationId="{7C46FCE3-1AA2-CF4B-8280-E5BF90C337B2}"/>
          </ac:picMkLst>
        </pc:picChg>
        <pc:picChg chg="add mod">
          <ac:chgData name="김지형" userId="07abb612-f0bf-4ad6-8ffb-51bca69d2e46" providerId="ADAL" clId="{03A5849B-9359-F24E-B98F-D918EB75EC48}" dt="2019-06-10T06:09:39.321" v="180" actId="1076"/>
          <ac:picMkLst>
            <pc:docMk/>
            <pc:sldMk cId="2443192038" sldId="278"/>
            <ac:picMk id="20" creationId="{BF4641AB-D337-E040-9ABA-49FE731593B5}"/>
          </ac:picMkLst>
        </pc:picChg>
        <pc:picChg chg="add del mod">
          <ac:chgData name="김지형" userId="07abb612-f0bf-4ad6-8ffb-51bca69d2e46" providerId="ADAL" clId="{03A5849B-9359-F24E-B98F-D918EB75EC48}" dt="2019-06-10T06:25:31.411" v="395" actId="478"/>
          <ac:picMkLst>
            <pc:docMk/>
            <pc:sldMk cId="2443192038" sldId="278"/>
            <ac:picMk id="21" creationId="{EABC49D6-53C3-5E47-8A60-73F75D81B248}"/>
          </ac:picMkLst>
        </pc:picChg>
        <pc:picChg chg="add del mod">
          <ac:chgData name="김지형" userId="07abb612-f0bf-4ad6-8ffb-51bca69d2e46" providerId="ADAL" clId="{03A5849B-9359-F24E-B98F-D918EB75EC48}" dt="2019-06-10T06:11:30.067" v="185" actId="478"/>
          <ac:picMkLst>
            <pc:docMk/>
            <pc:sldMk cId="2443192038" sldId="278"/>
            <ac:picMk id="22" creationId="{4EFE690A-ECE2-484C-99A5-03CC0E36E564}"/>
          </ac:picMkLst>
        </pc:picChg>
        <pc:picChg chg="add del mod">
          <ac:chgData name="김지형" userId="07abb612-f0bf-4ad6-8ffb-51bca69d2e46" providerId="ADAL" clId="{03A5849B-9359-F24E-B98F-D918EB75EC48}" dt="2019-06-10T06:26:21.080" v="405" actId="478"/>
          <ac:picMkLst>
            <pc:docMk/>
            <pc:sldMk cId="2443192038" sldId="278"/>
            <ac:picMk id="23" creationId="{3CFEB7D7-7D57-1B4F-A0A9-5EA028B5307C}"/>
          </ac:picMkLst>
        </pc:picChg>
        <pc:picChg chg="add del mod">
          <ac:chgData name="김지형" userId="07abb612-f0bf-4ad6-8ffb-51bca69d2e46" providerId="ADAL" clId="{03A5849B-9359-F24E-B98F-D918EB75EC48}" dt="2019-06-10T06:12:54.136" v="193" actId="478"/>
          <ac:picMkLst>
            <pc:docMk/>
            <pc:sldMk cId="2443192038" sldId="278"/>
            <ac:picMk id="24" creationId="{36F2F7D6-1423-3049-BF80-60E03B2725DF}"/>
          </ac:picMkLst>
        </pc:picChg>
        <pc:picChg chg="add del mod">
          <ac:chgData name="김지형" userId="07abb612-f0bf-4ad6-8ffb-51bca69d2e46" providerId="ADAL" clId="{03A5849B-9359-F24E-B98F-D918EB75EC48}" dt="2019-06-10T06:14:28.860" v="209" actId="478"/>
          <ac:picMkLst>
            <pc:docMk/>
            <pc:sldMk cId="2443192038" sldId="278"/>
            <ac:picMk id="25" creationId="{6805A418-69CF-A640-8420-32320BBBC215}"/>
          </ac:picMkLst>
        </pc:picChg>
        <pc:picChg chg="add del mod">
          <ac:chgData name="김지형" userId="07abb612-f0bf-4ad6-8ffb-51bca69d2e46" providerId="ADAL" clId="{03A5849B-9359-F24E-B98F-D918EB75EC48}" dt="2019-06-10T06:13:51.437" v="203" actId="478"/>
          <ac:picMkLst>
            <pc:docMk/>
            <pc:sldMk cId="2443192038" sldId="278"/>
            <ac:picMk id="26" creationId="{134A890C-7166-8846-A46D-8C36A9EDE471}"/>
          </ac:picMkLst>
        </pc:picChg>
        <pc:picChg chg="add del mod">
          <ac:chgData name="김지형" userId="07abb612-f0bf-4ad6-8ffb-51bca69d2e46" providerId="ADAL" clId="{03A5849B-9359-F24E-B98F-D918EB75EC48}" dt="2019-06-10T06:14:24.238" v="206" actId="478"/>
          <ac:picMkLst>
            <pc:docMk/>
            <pc:sldMk cId="2443192038" sldId="278"/>
            <ac:picMk id="27" creationId="{8B6F5298-A3E7-2845-B705-32DF27A85E02}"/>
          </ac:picMkLst>
        </pc:picChg>
        <pc:picChg chg="add mod">
          <ac:chgData name="김지형" userId="07abb612-f0bf-4ad6-8ffb-51bca69d2e46" providerId="ADAL" clId="{03A5849B-9359-F24E-B98F-D918EB75EC48}" dt="2019-06-10T06:24:15.945" v="393" actId="166"/>
          <ac:picMkLst>
            <pc:docMk/>
            <pc:sldMk cId="2443192038" sldId="278"/>
            <ac:picMk id="28" creationId="{36F180BB-D46F-AF40-90AD-D7E9648D6C5E}"/>
          </ac:picMkLst>
        </pc:picChg>
        <pc:picChg chg="add del mod">
          <ac:chgData name="김지형" userId="07abb612-f0bf-4ad6-8ffb-51bca69d2e46" providerId="ADAL" clId="{03A5849B-9359-F24E-B98F-D918EB75EC48}" dt="2019-06-10T06:24:09.510" v="390" actId="478"/>
          <ac:picMkLst>
            <pc:docMk/>
            <pc:sldMk cId="2443192038" sldId="278"/>
            <ac:picMk id="29" creationId="{52207207-2C42-CC4E-A791-8210C4EABFE7}"/>
          </ac:picMkLst>
        </pc:picChg>
        <pc:picChg chg="add mod">
          <ac:chgData name="김지형" userId="07abb612-f0bf-4ad6-8ffb-51bca69d2e46" providerId="ADAL" clId="{03A5849B-9359-F24E-B98F-D918EB75EC48}" dt="2019-06-10T06:24:20.498" v="394" actId="1076"/>
          <ac:picMkLst>
            <pc:docMk/>
            <pc:sldMk cId="2443192038" sldId="278"/>
            <ac:picMk id="30" creationId="{D08017F3-CF44-1F4D-BC58-694066B47BA3}"/>
          </ac:picMkLst>
        </pc:picChg>
        <pc:picChg chg="add del mod">
          <ac:chgData name="김지형" userId="07abb612-f0bf-4ad6-8ffb-51bca69d2e46" providerId="ADAL" clId="{03A5849B-9359-F24E-B98F-D918EB75EC48}" dt="2019-06-10T06:25:52.137" v="398" actId="478"/>
          <ac:picMkLst>
            <pc:docMk/>
            <pc:sldMk cId="2443192038" sldId="278"/>
            <ac:picMk id="31" creationId="{86190B20-0259-B04F-8481-64E37044EBDD}"/>
          </ac:picMkLst>
        </pc:picChg>
        <pc:picChg chg="add del mod">
          <ac:chgData name="김지형" userId="07abb612-f0bf-4ad6-8ffb-51bca69d2e46" providerId="ADAL" clId="{03A5849B-9359-F24E-B98F-D918EB75EC48}" dt="2019-06-10T06:25:55.296" v="401" actId="478"/>
          <ac:picMkLst>
            <pc:docMk/>
            <pc:sldMk cId="2443192038" sldId="278"/>
            <ac:picMk id="32" creationId="{41E80E12-BD2B-224A-9FE3-66C6BA22D315}"/>
          </ac:picMkLst>
        </pc:picChg>
        <pc:picChg chg="add mod">
          <ac:chgData name="김지형" userId="07abb612-f0bf-4ad6-8ffb-51bca69d2e46" providerId="ADAL" clId="{03A5849B-9359-F24E-B98F-D918EB75EC48}" dt="2019-06-10T06:26:18.220" v="404" actId="1076"/>
          <ac:picMkLst>
            <pc:docMk/>
            <pc:sldMk cId="2443192038" sldId="278"/>
            <ac:picMk id="33" creationId="{4C8946C8-FE53-934D-879D-48CB121625DB}"/>
          </ac:picMkLst>
        </pc:picChg>
        <pc:picChg chg="add del mod">
          <ac:chgData name="김지형" userId="07abb612-f0bf-4ad6-8ffb-51bca69d2e46" providerId="ADAL" clId="{03A5849B-9359-F24E-B98F-D918EB75EC48}" dt="2019-06-10T06:27:05.744" v="409" actId="478"/>
          <ac:picMkLst>
            <pc:docMk/>
            <pc:sldMk cId="2443192038" sldId="278"/>
            <ac:picMk id="34" creationId="{CCE0B633-5AA2-3847-8525-FB50108E029F}"/>
          </ac:picMkLst>
        </pc:picChg>
        <pc:picChg chg="add del mod">
          <ac:chgData name="김지형" userId="07abb612-f0bf-4ad6-8ffb-51bca69d2e46" providerId="ADAL" clId="{03A5849B-9359-F24E-B98F-D918EB75EC48}" dt="2019-06-10T06:27:21.126" v="412" actId="478"/>
          <ac:picMkLst>
            <pc:docMk/>
            <pc:sldMk cId="2443192038" sldId="278"/>
            <ac:picMk id="35" creationId="{32E8FF84-7BC4-3D47-B77F-D0F5BF6F6DDF}"/>
          </ac:picMkLst>
        </pc:picChg>
        <pc:picChg chg="add mod">
          <ac:chgData name="김지형" userId="07abb612-f0bf-4ad6-8ffb-51bca69d2e46" providerId="ADAL" clId="{03A5849B-9359-F24E-B98F-D918EB75EC48}" dt="2019-06-10T06:27:47.527" v="421" actId="1035"/>
          <ac:picMkLst>
            <pc:docMk/>
            <pc:sldMk cId="2443192038" sldId="278"/>
            <ac:picMk id="36" creationId="{98A3552A-CA0C-D84D-95A8-F53421D5B578}"/>
          </ac:picMkLst>
        </pc:picChg>
        <pc:picChg chg="add mod">
          <ac:chgData name="김지형" userId="07abb612-f0bf-4ad6-8ffb-51bca69d2e46" providerId="ADAL" clId="{03A5849B-9359-F24E-B98F-D918EB75EC48}" dt="2019-06-10T06:28:14.426" v="428" actId="571"/>
          <ac:picMkLst>
            <pc:docMk/>
            <pc:sldMk cId="2443192038" sldId="278"/>
            <ac:picMk id="37" creationId="{22C2D571-9F44-384B-AB4C-2937B84A4CF6}"/>
          </ac:picMkLst>
        </pc:picChg>
      </pc:sldChg>
      <pc:sldChg chg="addSp delSp modSp add ord">
        <pc:chgData name="김지형" userId="07abb612-f0bf-4ad6-8ffb-51bca69d2e46" providerId="ADAL" clId="{03A5849B-9359-F24E-B98F-D918EB75EC48}" dt="2019-06-10T11:30:39.764" v="1141" actId="20577"/>
        <pc:sldMkLst>
          <pc:docMk/>
          <pc:sldMk cId="241601501" sldId="279"/>
        </pc:sldMkLst>
        <pc:spChg chg="mod">
          <ac:chgData name="김지형" userId="07abb612-f0bf-4ad6-8ffb-51bca69d2e46" providerId="ADAL" clId="{03A5849B-9359-F24E-B98F-D918EB75EC48}" dt="2019-06-10T06:16:25.353" v="286" actId="57"/>
          <ac:spMkLst>
            <pc:docMk/>
            <pc:sldMk cId="241601501" sldId="279"/>
            <ac:spMk id="2" creationId="{7F43A7DC-7577-1F41-9A30-A79CC14411AA}"/>
          </ac:spMkLst>
        </pc:spChg>
        <pc:spChg chg="mod">
          <ac:chgData name="김지형" userId="07abb612-f0bf-4ad6-8ffb-51bca69d2e46" providerId="ADAL" clId="{03A5849B-9359-F24E-B98F-D918EB75EC48}" dt="2019-06-10T11:30:39.764" v="1141" actId="20577"/>
          <ac:spMkLst>
            <pc:docMk/>
            <pc:sldMk cId="241601501" sldId="279"/>
            <ac:spMk id="3" creationId="{561316D4-371E-1343-8CBA-CB56F690C051}"/>
          </ac:spMkLst>
        </pc:spChg>
        <pc:spChg chg="add del mod">
          <ac:chgData name="김지형" userId="07abb612-f0bf-4ad6-8ffb-51bca69d2e46" providerId="ADAL" clId="{03A5849B-9359-F24E-B98F-D918EB75EC48}" dt="2019-06-10T06:32:30.190" v="468"/>
          <ac:spMkLst>
            <pc:docMk/>
            <pc:sldMk cId="241601501" sldId="279"/>
            <ac:spMk id="13" creationId="{3ACE5CDE-AB61-4D4B-93C2-BCA0C70A96A5}"/>
          </ac:spMkLst>
        </pc:spChg>
        <pc:spChg chg="add mod">
          <ac:chgData name="김지형" userId="07abb612-f0bf-4ad6-8ffb-51bca69d2e46" providerId="ADAL" clId="{03A5849B-9359-F24E-B98F-D918EB75EC48}" dt="2019-06-10T07:15:15.659" v="913" actId="2711"/>
          <ac:spMkLst>
            <pc:docMk/>
            <pc:sldMk cId="241601501" sldId="279"/>
            <ac:spMk id="14" creationId="{44D064C8-EA00-F045-A566-262C99B92023}"/>
          </ac:spMkLst>
        </pc:spChg>
        <pc:spChg chg="add mod">
          <ac:chgData name="김지형" userId="07abb612-f0bf-4ad6-8ffb-51bca69d2e46" providerId="ADAL" clId="{03A5849B-9359-F24E-B98F-D918EB75EC48}" dt="2019-06-10T06:34:34.915" v="484" actId="14100"/>
          <ac:spMkLst>
            <pc:docMk/>
            <pc:sldMk cId="241601501" sldId="279"/>
            <ac:spMk id="16" creationId="{AB3A46F2-0938-FE4F-9779-C4B873E49E2D}"/>
          </ac:spMkLst>
        </pc:spChg>
        <pc:spChg chg="add mod">
          <ac:chgData name="김지형" userId="07abb612-f0bf-4ad6-8ffb-51bca69d2e46" providerId="ADAL" clId="{03A5849B-9359-F24E-B98F-D918EB75EC48}" dt="2019-06-10T06:37:27.049" v="489" actId="20577"/>
          <ac:spMkLst>
            <pc:docMk/>
            <pc:sldMk cId="241601501" sldId="279"/>
            <ac:spMk id="17" creationId="{9ACED56B-793A-D64D-B1CE-F43D7A6289D7}"/>
          </ac:spMkLst>
        </pc:spChg>
        <pc:spChg chg="add mod">
          <ac:chgData name="김지형" userId="07abb612-f0bf-4ad6-8ffb-51bca69d2e46" providerId="ADAL" clId="{03A5849B-9359-F24E-B98F-D918EB75EC48}" dt="2019-06-10T06:34:31.210" v="483" actId="1076"/>
          <ac:spMkLst>
            <pc:docMk/>
            <pc:sldMk cId="241601501" sldId="279"/>
            <ac:spMk id="18" creationId="{130F8202-5113-C049-A307-EB58408551C7}"/>
          </ac:spMkLst>
        </pc:spChg>
        <pc:spChg chg="add del">
          <ac:chgData name="김지형" userId="07abb612-f0bf-4ad6-8ffb-51bca69d2e46" providerId="ADAL" clId="{03A5849B-9359-F24E-B98F-D918EB75EC48}" dt="2019-06-10T06:42:48.111" v="534"/>
          <ac:spMkLst>
            <pc:docMk/>
            <pc:sldMk cId="241601501" sldId="279"/>
            <ac:spMk id="21" creationId="{B1ACB322-1E99-0144-992C-3E2A6D608055}"/>
          </ac:spMkLst>
        </pc:spChg>
        <pc:spChg chg="add mod">
          <ac:chgData name="김지형" userId="07abb612-f0bf-4ad6-8ffb-51bca69d2e46" providerId="ADAL" clId="{03A5849B-9359-F24E-B98F-D918EB75EC48}" dt="2019-06-10T06:55:46.324" v="688" actId="14100"/>
          <ac:spMkLst>
            <pc:docMk/>
            <pc:sldMk cId="241601501" sldId="279"/>
            <ac:spMk id="22" creationId="{F55472DE-947D-034C-81DF-F7A315C21DDF}"/>
          </ac:spMkLst>
        </pc:spChg>
        <pc:picChg chg="add mod">
          <ac:chgData name="김지형" userId="07abb612-f0bf-4ad6-8ffb-51bca69d2e46" providerId="ADAL" clId="{03A5849B-9359-F24E-B98F-D918EB75EC48}" dt="2019-06-10T06:55:39.193" v="687" actId="14861"/>
          <ac:picMkLst>
            <pc:docMk/>
            <pc:sldMk cId="241601501" sldId="279"/>
            <ac:picMk id="8" creationId="{0BB8102B-6DFE-4243-9F1A-4569E239A86A}"/>
          </ac:picMkLst>
        </pc:picChg>
        <pc:picChg chg="add mod">
          <ac:chgData name="김지형" userId="07abb612-f0bf-4ad6-8ffb-51bca69d2e46" providerId="ADAL" clId="{03A5849B-9359-F24E-B98F-D918EB75EC48}" dt="2019-06-10T06:55:39.193" v="687" actId="14861"/>
          <ac:picMkLst>
            <pc:docMk/>
            <pc:sldMk cId="241601501" sldId="279"/>
            <ac:picMk id="10" creationId="{8295FD26-36A2-C946-AEC9-7BD150F60E92}"/>
          </ac:picMkLst>
        </pc:picChg>
        <pc:picChg chg="add mod">
          <ac:chgData name="김지형" userId="07abb612-f0bf-4ad6-8ffb-51bca69d2e46" providerId="ADAL" clId="{03A5849B-9359-F24E-B98F-D918EB75EC48}" dt="2019-06-10T06:55:39.193" v="687" actId="14861"/>
          <ac:picMkLst>
            <pc:docMk/>
            <pc:sldMk cId="241601501" sldId="279"/>
            <ac:picMk id="12" creationId="{04F576BD-DB73-9843-B0FF-1691E79BFF78}"/>
          </ac:picMkLst>
        </pc:picChg>
        <pc:picChg chg="add del mod">
          <ac:chgData name="김지형" userId="07abb612-f0bf-4ad6-8ffb-51bca69d2e46" providerId="ADAL" clId="{03A5849B-9359-F24E-B98F-D918EB75EC48}" dt="2019-06-10T06:39:50.177" v="490" actId="478"/>
          <ac:picMkLst>
            <pc:docMk/>
            <pc:sldMk cId="241601501" sldId="279"/>
            <ac:picMk id="15" creationId="{5901A243-FC9D-C546-8489-18B0CF6B09A6}"/>
          </ac:picMkLst>
        </pc:picChg>
        <pc:picChg chg="add del mod">
          <ac:chgData name="김지형" userId="07abb612-f0bf-4ad6-8ffb-51bca69d2e46" providerId="ADAL" clId="{03A5849B-9359-F24E-B98F-D918EB75EC48}" dt="2019-06-10T06:40:06.728" v="493" actId="478"/>
          <ac:picMkLst>
            <pc:docMk/>
            <pc:sldMk cId="241601501" sldId="279"/>
            <ac:picMk id="19" creationId="{1B8AB5E3-ED19-B24B-8301-45B0EB97475B}"/>
          </ac:picMkLst>
        </pc:picChg>
        <pc:picChg chg="add mod">
          <ac:chgData name="김지형" userId="07abb612-f0bf-4ad6-8ffb-51bca69d2e46" providerId="ADAL" clId="{03A5849B-9359-F24E-B98F-D918EB75EC48}" dt="2019-06-10T07:09:22.971" v="856" actId="1076"/>
          <ac:picMkLst>
            <pc:docMk/>
            <pc:sldMk cId="241601501" sldId="279"/>
            <ac:picMk id="20" creationId="{9D53399C-FBC3-DE48-A241-28F7FB7E6505}"/>
          </ac:picMkLst>
        </pc:picChg>
      </pc:sldChg>
      <pc:sldChg chg="addSp delSp modSp add ord">
        <pc:chgData name="김지형" userId="07abb612-f0bf-4ad6-8ffb-51bca69d2e46" providerId="ADAL" clId="{03A5849B-9359-F24E-B98F-D918EB75EC48}" dt="2019-06-10T11:50:14.842" v="1446" actId="20577"/>
        <pc:sldMkLst>
          <pc:docMk/>
          <pc:sldMk cId="2099019270" sldId="280"/>
        </pc:sldMkLst>
        <pc:spChg chg="mod">
          <ac:chgData name="김지형" userId="07abb612-f0bf-4ad6-8ffb-51bca69d2e46" providerId="ADAL" clId="{03A5849B-9359-F24E-B98F-D918EB75EC48}" dt="2019-06-10T07:04:56.458" v="779" actId="57"/>
          <ac:spMkLst>
            <pc:docMk/>
            <pc:sldMk cId="2099019270" sldId="280"/>
            <ac:spMk id="2" creationId="{33A49D31-2502-B944-9A0A-8E102750A9A2}"/>
          </ac:spMkLst>
        </pc:spChg>
        <pc:spChg chg="add del mod">
          <ac:chgData name="김지형" userId="07abb612-f0bf-4ad6-8ffb-51bca69d2e46" providerId="ADAL" clId="{03A5849B-9359-F24E-B98F-D918EB75EC48}" dt="2019-06-10T11:50:14.842" v="1446" actId="20577"/>
          <ac:spMkLst>
            <pc:docMk/>
            <pc:sldMk cId="2099019270" sldId="280"/>
            <ac:spMk id="3" creationId="{05F1B2D5-CC63-5047-B1A4-071113C6AE74}"/>
          </ac:spMkLst>
        </pc:spChg>
        <pc:spChg chg="add del mod">
          <ac:chgData name="김지형" userId="07abb612-f0bf-4ad6-8ffb-51bca69d2e46" providerId="ADAL" clId="{03A5849B-9359-F24E-B98F-D918EB75EC48}" dt="2019-06-10T07:10:21.809" v="864" actId="478"/>
          <ac:spMkLst>
            <pc:docMk/>
            <pc:sldMk cId="2099019270" sldId="280"/>
            <ac:spMk id="7" creationId="{541114A1-1F72-7942-937F-16A69EA8899A}"/>
          </ac:spMkLst>
        </pc:spChg>
        <pc:spChg chg="add del mod">
          <ac:chgData name="김지형" userId="07abb612-f0bf-4ad6-8ffb-51bca69d2e46" providerId="ADAL" clId="{03A5849B-9359-F24E-B98F-D918EB75EC48}" dt="2019-06-10T07:10:21.809" v="864" actId="478"/>
          <ac:spMkLst>
            <pc:docMk/>
            <pc:sldMk cId="2099019270" sldId="280"/>
            <ac:spMk id="8" creationId="{94F19B87-C773-664A-BBE3-61D1DEF5AE40}"/>
          </ac:spMkLst>
        </pc:spChg>
        <pc:spChg chg="add del mod">
          <ac:chgData name="김지형" userId="07abb612-f0bf-4ad6-8ffb-51bca69d2e46" providerId="ADAL" clId="{03A5849B-9359-F24E-B98F-D918EB75EC48}" dt="2019-06-10T07:10:21.809" v="864" actId="478"/>
          <ac:spMkLst>
            <pc:docMk/>
            <pc:sldMk cId="2099019270" sldId="280"/>
            <ac:spMk id="9" creationId="{1047B984-346D-7B4E-A176-A1EEB1FEC815}"/>
          </ac:spMkLst>
        </pc:spChg>
        <pc:spChg chg="add del">
          <ac:chgData name="김지형" userId="07abb612-f0bf-4ad6-8ffb-51bca69d2e46" providerId="ADAL" clId="{03A5849B-9359-F24E-B98F-D918EB75EC48}" dt="2019-06-10T06:42:50.188" v="536"/>
          <ac:spMkLst>
            <pc:docMk/>
            <pc:sldMk cId="2099019270" sldId="280"/>
            <ac:spMk id="10" creationId="{B51D4967-B09F-CC43-8E49-378D470AFF7D}"/>
          </ac:spMkLst>
        </pc:spChg>
        <pc:spChg chg="add del mod">
          <ac:chgData name="김지형" userId="07abb612-f0bf-4ad6-8ffb-51bca69d2e46" providerId="ADAL" clId="{03A5849B-9359-F24E-B98F-D918EB75EC48}" dt="2019-06-10T07:10:21.809" v="864" actId="478"/>
          <ac:spMkLst>
            <pc:docMk/>
            <pc:sldMk cId="2099019270" sldId="280"/>
            <ac:spMk id="11" creationId="{35CA2D50-3AE7-F341-8B13-8326D296498F}"/>
          </ac:spMkLst>
        </pc:spChg>
        <pc:spChg chg="add del">
          <ac:chgData name="김지형" userId="07abb612-f0bf-4ad6-8ffb-51bca69d2e46" providerId="ADAL" clId="{03A5849B-9359-F24E-B98F-D918EB75EC48}" dt="2019-06-10T06:43:35.820" v="580"/>
          <ac:spMkLst>
            <pc:docMk/>
            <pc:sldMk cId="2099019270" sldId="280"/>
            <ac:spMk id="14" creationId="{24EB12C9-B382-9240-826B-77B860E153A8}"/>
          </ac:spMkLst>
        </pc:spChg>
        <pc:spChg chg="add del mod">
          <ac:chgData name="김지형" userId="07abb612-f0bf-4ad6-8ffb-51bca69d2e46" providerId="ADAL" clId="{03A5849B-9359-F24E-B98F-D918EB75EC48}" dt="2019-06-10T07:11:44.695" v="887" actId="14100"/>
          <ac:spMkLst>
            <pc:docMk/>
            <pc:sldMk cId="2099019270" sldId="280"/>
            <ac:spMk id="19" creationId="{4F6773AC-DD6F-DA43-A3AE-CEA24040413E}"/>
          </ac:spMkLst>
        </pc:spChg>
        <pc:spChg chg="add del">
          <ac:chgData name="김지형" userId="07abb612-f0bf-4ad6-8ffb-51bca69d2e46" providerId="ADAL" clId="{03A5849B-9359-F24E-B98F-D918EB75EC48}" dt="2019-06-10T07:00:49.005" v="716"/>
          <ac:spMkLst>
            <pc:docMk/>
            <pc:sldMk cId="2099019270" sldId="280"/>
            <ac:spMk id="20" creationId="{DBC2ADD4-9D57-3844-B0F6-45B1E038DF62}"/>
          </ac:spMkLst>
        </pc:spChg>
        <pc:spChg chg="add del">
          <ac:chgData name="김지형" userId="07abb612-f0bf-4ad6-8ffb-51bca69d2e46" providerId="ADAL" clId="{03A5849B-9359-F24E-B98F-D918EB75EC48}" dt="2019-06-10T07:00:49.005" v="716"/>
          <ac:spMkLst>
            <pc:docMk/>
            <pc:sldMk cId="2099019270" sldId="280"/>
            <ac:spMk id="21" creationId="{CA6D16C2-97C2-6547-B1F5-A14963A12439}"/>
          </ac:spMkLst>
        </pc:spChg>
        <pc:picChg chg="add del mod">
          <ac:chgData name="김지형" userId="07abb612-f0bf-4ad6-8ffb-51bca69d2e46" providerId="ADAL" clId="{03A5849B-9359-F24E-B98F-D918EB75EC48}" dt="2019-06-10T06:43:32.401" v="578" actId="931"/>
          <ac:picMkLst>
            <pc:docMk/>
            <pc:sldMk cId="2099019270" sldId="280"/>
            <ac:picMk id="13" creationId="{74E2007D-6576-E147-84D6-F53FB5E1E00E}"/>
          </ac:picMkLst>
        </pc:picChg>
        <pc:picChg chg="add del mod">
          <ac:chgData name="김지형" userId="07abb612-f0bf-4ad6-8ffb-51bca69d2e46" providerId="ADAL" clId="{03A5849B-9359-F24E-B98F-D918EB75EC48}" dt="2019-06-10T06:43:45.274" v="587" actId="931"/>
          <ac:picMkLst>
            <pc:docMk/>
            <pc:sldMk cId="2099019270" sldId="280"/>
            <ac:picMk id="16" creationId="{0B3B005A-DF3B-7A48-8F2D-CFF6D2BE40DA}"/>
          </ac:picMkLst>
        </pc:picChg>
        <pc:picChg chg="add mod modCrop">
          <ac:chgData name="김지형" userId="07abb612-f0bf-4ad6-8ffb-51bca69d2e46" providerId="ADAL" clId="{03A5849B-9359-F24E-B98F-D918EB75EC48}" dt="2019-06-10T07:11:41.126" v="886" actId="1076"/>
          <ac:picMkLst>
            <pc:docMk/>
            <pc:sldMk cId="2099019270" sldId="280"/>
            <ac:picMk id="18" creationId="{2C2F6AFD-A19D-E648-9080-02F3AF534C1A}"/>
          </ac:picMkLst>
        </pc:picChg>
        <pc:picChg chg="add del">
          <ac:chgData name="김지형" userId="07abb612-f0bf-4ad6-8ffb-51bca69d2e46" providerId="ADAL" clId="{03A5849B-9359-F24E-B98F-D918EB75EC48}" dt="2019-06-10T07:00:49.005" v="716"/>
          <ac:picMkLst>
            <pc:docMk/>
            <pc:sldMk cId="2099019270" sldId="280"/>
            <ac:picMk id="22" creationId="{F1BA5CDB-53FE-AE40-BB40-479348BD1055}"/>
          </ac:picMkLst>
        </pc:picChg>
      </pc:sldChg>
      <pc:sldChg chg="add del ord">
        <pc:chgData name="김지형" userId="07abb612-f0bf-4ad6-8ffb-51bca69d2e46" providerId="ADAL" clId="{03A5849B-9359-F24E-B98F-D918EB75EC48}" dt="2019-06-10T06:34:05.662" v="473" actId="2696"/>
        <pc:sldMkLst>
          <pc:docMk/>
          <pc:sldMk cId="3859285253" sldId="280"/>
        </pc:sldMkLst>
      </pc:sldChg>
      <pc:sldChg chg="addSp delSp modSp add ord">
        <pc:chgData name="김지형" userId="07abb612-f0bf-4ad6-8ffb-51bca69d2e46" providerId="ADAL" clId="{03A5849B-9359-F24E-B98F-D918EB75EC48}" dt="2019-06-10T11:54:04.901" v="1461" actId="20577"/>
        <pc:sldMkLst>
          <pc:docMk/>
          <pc:sldMk cId="3439734865" sldId="281"/>
        </pc:sldMkLst>
        <pc:spChg chg="mod">
          <ac:chgData name="김지형" userId="07abb612-f0bf-4ad6-8ffb-51bca69d2e46" providerId="ADAL" clId="{03A5849B-9359-F24E-B98F-D918EB75EC48}" dt="2019-06-10T07:05:09.770" v="781"/>
          <ac:spMkLst>
            <pc:docMk/>
            <pc:sldMk cId="3439734865" sldId="281"/>
            <ac:spMk id="2" creationId="{08AF1C55-482A-A94E-A9C7-C8D6FF3FFF0C}"/>
          </ac:spMkLst>
        </pc:spChg>
        <pc:spChg chg="del mod">
          <ac:chgData name="김지형" userId="07abb612-f0bf-4ad6-8ffb-51bca69d2e46" providerId="ADAL" clId="{03A5849B-9359-F24E-B98F-D918EB75EC48}" dt="2019-06-10T07:02:33.116" v="740" actId="478"/>
          <ac:spMkLst>
            <pc:docMk/>
            <pc:sldMk cId="3439734865" sldId="281"/>
            <ac:spMk id="3" creationId="{8EA634D4-ED17-5D43-81A0-7FB522E2F7C0}"/>
          </ac:spMkLst>
        </pc:spChg>
        <pc:spChg chg="add mod">
          <ac:chgData name="김지형" userId="07abb612-f0bf-4ad6-8ffb-51bca69d2e46" providerId="ADAL" clId="{03A5849B-9359-F24E-B98F-D918EB75EC48}" dt="2019-06-10T11:54:04.901" v="1461" actId="20577"/>
          <ac:spMkLst>
            <pc:docMk/>
            <pc:sldMk cId="3439734865" sldId="281"/>
            <ac:spMk id="17" creationId="{A512C397-F2E2-EA4E-88BE-F473D584DA8E}"/>
          </ac:spMkLst>
        </pc:spChg>
        <pc:spChg chg="add mod">
          <ac:chgData name="김지형" userId="07abb612-f0bf-4ad6-8ffb-51bca69d2e46" providerId="ADAL" clId="{03A5849B-9359-F24E-B98F-D918EB75EC48}" dt="2019-06-10T07:02:31.079" v="739" actId="1076"/>
          <ac:spMkLst>
            <pc:docMk/>
            <pc:sldMk cId="3439734865" sldId="281"/>
            <ac:spMk id="18" creationId="{18F9CD66-F00B-354F-812E-B5594DE79FD6}"/>
          </ac:spMkLst>
        </pc:spChg>
        <pc:spChg chg="add mod">
          <ac:chgData name="김지형" userId="07abb612-f0bf-4ad6-8ffb-51bca69d2e46" providerId="ADAL" clId="{03A5849B-9359-F24E-B98F-D918EB75EC48}" dt="2019-06-10T07:04:24.467" v="761" actId="14100"/>
          <ac:spMkLst>
            <pc:docMk/>
            <pc:sldMk cId="3439734865" sldId="281"/>
            <ac:spMk id="20" creationId="{3EA3008F-D739-6B41-AD6B-CA6DDFFEDEA2}"/>
          </ac:spMkLst>
        </pc:spChg>
        <pc:spChg chg="add mod">
          <ac:chgData name="김지형" userId="07abb612-f0bf-4ad6-8ffb-51bca69d2e46" providerId="ADAL" clId="{03A5849B-9359-F24E-B98F-D918EB75EC48}" dt="2019-06-10T07:04:20.329" v="760" actId="14100"/>
          <ac:spMkLst>
            <pc:docMk/>
            <pc:sldMk cId="3439734865" sldId="281"/>
            <ac:spMk id="23" creationId="{53DFBB7D-A2A7-5644-A56C-18F4131E967D}"/>
          </ac:spMkLst>
        </pc:spChg>
        <pc:spChg chg="add mod">
          <ac:chgData name="김지형" userId="07abb612-f0bf-4ad6-8ffb-51bca69d2e46" providerId="ADAL" clId="{03A5849B-9359-F24E-B98F-D918EB75EC48}" dt="2019-06-10T07:04:33.229" v="763" actId="1076"/>
          <ac:spMkLst>
            <pc:docMk/>
            <pc:sldMk cId="3439734865" sldId="281"/>
            <ac:spMk id="24" creationId="{29ACBA64-ED91-2F46-814F-706759136400}"/>
          </ac:spMkLst>
        </pc:spChg>
        <pc:spChg chg="add mod">
          <ac:chgData name="김지형" userId="07abb612-f0bf-4ad6-8ffb-51bca69d2e46" providerId="ADAL" clId="{03A5849B-9359-F24E-B98F-D918EB75EC48}" dt="2019-06-10T07:04:33.229" v="763" actId="1076"/>
          <ac:spMkLst>
            <pc:docMk/>
            <pc:sldMk cId="3439734865" sldId="281"/>
            <ac:spMk id="25" creationId="{C30EE9AC-1248-BF40-9070-72F9A3112C0A}"/>
          </ac:spMkLst>
        </pc:spChg>
        <pc:spChg chg="add mod">
          <ac:chgData name="김지형" userId="07abb612-f0bf-4ad6-8ffb-51bca69d2e46" providerId="ADAL" clId="{03A5849B-9359-F24E-B98F-D918EB75EC48}" dt="2019-06-10T07:16:12.291" v="928" actId="5793"/>
          <ac:spMkLst>
            <pc:docMk/>
            <pc:sldMk cId="3439734865" sldId="281"/>
            <ac:spMk id="26" creationId="{CBA3C08B-BE8E-5F4F-B4D9-EC9FE2F9AC42}"/>
          </ac:spMkLst>
        </pc:spChg>
        <pc:picChg chg="add mod">
          <ac:chgData name="김지형" userId="07abb612-f0bf-4ad6-8ffb-51bca69d2e46" providerId="ADAL" clId="{03A5849B-9359-F24E-B98F-D918EB75EC48}" dt="2019-06-10T07:04:41.616" v="765" actId="1076"/>
          <ac:picMkLst>
            <pc:docMk/>
            <pc:sldMk cId="3439734865" sldId="281"/>
            <ac:picMk id="7" creationId="{F1A8B1CB-E245-224A-954C-97B3E25DE36F}"/>
          </ac:picMkLst>
        </pc:picChg>
        <pc:picChg chg="add del mod">
          <ac:chgData name="김지형" userId="07abb612-f0bf-4ad6-8ffb-51bca69d2e46" providerId="ADAL" clId="{03A5849B-9359-F24E-B98F-D918EB75EC48}" dt="2019-06-10T06:54:16.208" v="677" actId="478"/>
          <ac:picMkLst>
            <pc:docMk/>
            <pc:sldMk cId="3439734865" sldId="281"/>
            <ac:picMk id="8" creationId="{C96C545D-D7F2-E943-A93B-5072DA211F93}"/>
          </ac:picMkLst>
        </pc:picChg>
        <pc:picChg chg="add mod">
          <ac:chgData name="김지형" userId="07abb612-f0bf-4ad6-8ffb-51bca69d2e46" providerId="ADAL" clId="{03A5849B-9359-F24E-B98F-D918EB75EC48}" dt="2019-06-10T07:04:41.616" v="765" actId="1076"/>
          <ac:picMkLst>
            <pc:docMk/>
            <pc:sldMk cId="3439734865" sldId="281"/>
            <ac:picMk id="9" creationId="{A21BEAC9-6CC7-554A-BF1C-B383A26B6519}"/>
          </ac:picMkLst>
        </pc:picChg>
        <pc:picChg chg="add del mod">
          <ac:chgData name="김지형" userId="07abb612-f0bf-4ad6-8ffb-51bca69d2e46" providerId="ADAL" clId="{03A5849B-9359-F24E-B98F-D918EB75EC48}" dt="2019-06-10T06:58:08.888" v="691" actId="478"/>
          <ac:picMkLst>
            <pc:docMk/>
            <pc:sldMk cId="3439734865" sldId="281"/>
            <ac:picMk id="10" creationId="{3194E76C-D19E-9549-AB79-0B51EEB29F56}"/>
          </ac:picMkLst>
        </pc:picChg>
        <pc:picChg chg="add mod">
          <ac:chgData name="김지형" userId="07abb612-f0bf-4ad6-8ffb-51bca69d2e46" providerId="ADAL" clId="{03A5849B-9359-F24E-B98F-D918EB75EC48}" dt="2019-06-10T07:04:38.412" v="764" actId="1076"/>
          <ac:picMkLst>
            <pc:docMk/>
            <pc:sldMk cId="3439734865" sldId="281"/>
            <ac:picMk id="11" creationId="{8DCA1173-DB61-A742-A4E2-995C67AB6EA2}"/>
          </ac:picMkLst>
        </pc:picChg>
        <pc:picChg chg="add del mod">
          <ac:chgData name="김지형" userId="07abb612-f0bf-4ad6-8ffb-51bca69d2e46" providerId="ADAL" clId="{03A5849B-9359-F24E-B98F-D918EB75EC48}" dt="2019-06-10T06:58:45.088" v="697" actId="478"/>
          <ac:picMkLst>
            <pc:docMk/>
            <pc:sldMk cId="3439734865" sldId="281"/>
            <ac:picMk id="12" creationId="{9F87826F-F539-5C4A-B0E3-099A9D1D79F8}"/>
          </ac:picMkLst>
        </pc:picChg>
        <pc:picChg chg="add mod">
          <ac:chgData name="김지형" userId="07abb612-f0bf-4ad6-8ffb-51bca69d2e46" providerId="ADAL" clId="{03A5849B-9359-F24E-B98F-D918EB75EC48}" dt="2019-06-10T07:04:38.412" v="764" actId="1076"/>
          <ac:picMkLst>
            <pc:docMk/>
            <pc:sldMk cId="3439734865" sldId="281"/>
            <ac:picMk id="13" creationId="{C3187CC7-E6ED-8346-BC7B-A424FBB8EE3D}"/>
          </ac:picMkLst>
        </pc:picChg>
        <pc:picChg chg="add del mod">
          <ac:chgData name="김지형" userId="07abb612-f0bf-4ad6-8ffb-51bca69d2e46" providerId="ADAL" clId="{03A5849B-9359-F24E-B98F-D918EB75EC48}" dt="2019-06-10T06:59:10.782" v="702" actId="478"/>
          <ac:picMkLst>
            <pc:docMk/>
            <pc:sldMk cId="3439734865" sldId="281"/>
            <ac:picMk id="14" creationId="{3C936B2C-8ECA-A84B-93F5-62BB262AE8A1}"/>
          </ac:picMkLst>
        </pc:picChg>
        <pc:picChg chg="add del mod">
          <ac:chgData name="김지형" userId="07abb612-f0bf-4ad6-8ffb-51bca69d2e46" providerId="ADAL" clId="{03A5849B-9359-F24E-B98F-D918EB75EC48}" dt="2019-06-10T06:59:39.254" v="708" actId="478"/>
          <ac:picMkLst>
            <pc:docMk/>
            <pc:sldMk cId="3439734865" sldId="281"/>
            <ac:picMk id="15" creationId="{99030748-5442-D544-AEB7-EB4BE928FD86}"/>
          </ac:picMkLst>
        </pc:picChg>
        <pc:picChg chg="add del mod">
          <ac:chgData name="김지형" userId="07abb612-f0bf-4ad6-8ffb-51bca69d2e46" providerId="ADAL" clId="{03A5849B-9359-F24E-B98F-D918EB75EC48}" dt="2019-06-10T07:01:40.529" v="730" actId="478"/>
          <ac:picMkLst>
            <pc:docMk/>
            <pc:sldMk cId="3439734865" sldId="281"/>
            <ac:picMk id="16" creationId="{91500FE2-7EB1-9F4F-89CC-F934FF63D65E}"/>
          </ac:picMkLst>
        </pc:picChg>
        <pc:picChg chg="add del">
          <ac:chgData name="김지형" userId="07abb612-f0bf-4ad6-8ffb-51bca69d2e46" providerId="ADAL" clId="{03A5849B-9359-F24E-B98F-D918EB75EC48}" dt="2019-06-10T07:00:51.819" v="718" actId="478"/>
          <ac:picMkLst>
            <pc:docMk/>
            <pc:sldMk cId="3439734865" sldId="281"/>
            <ac:picMk id="19" creationId="{17527A9C-7C4C-A047-851B-89D743775F33}"/>
          </ac:picMkLst>
        </pc:picChg>
        <pc:picChg chg="add del mod">
          <ac:chgData name="김지형" userId="07abb612-f0bf-4ad6-8ffb-51bca69d2e46" providerId="ADAL" clId="{03A5849B-9359-F24E-B98F-D918EB75EC48}" dt="2019-06-10T07:02:10.096" v="733" actId="478"/>
          <ac:picMkLst>
            <pc:docMk/>
            <pc:sldMk cId="3439734865" sldId="281"/>
            <ac:picMk id="21" creationId="{97827874-E5BC-6545-A522-E5FDA8447D37}"/>
          </ac:picMkLst>
        </pc:picChg>
        <pc:picChg chg="add mod">
          <ac:chgData name="김지형" userId="07abb612-f0bf-4ad6-8ffb-51bca69d2e46" providerId="ADAL" clId="{03A5849B-9359-F24E-B98F-D918EB75EC48}" dt="2019-06-10T07:04:38.412" v="764" actId="1076"/>
          <ac:picMkLst>
            <pc:docMk/>
            <pc:sldMk cId="3439734865" sldId="281"/>
            <ac:picMk id="22" creationId="{3E7E650C-D0C1-644C-B44A-F1E8457904AD}"/>
          </ac:picMkLst>
        </pc:picChg>
      </pc:sldChg>
      <pc:sldChg chg="addSp delSp modSp add">
        <pc:chgData name="김지형" userId="07abb612-f0bf-4ad6-8ffb-51bca69d2e46" providerId="ADAL" clId="{03A5849B-9359-F24E-B98F-D918EB75EC48}" dt="2019-06-10T11:34:00.096" v="1253" actId="1076"/>
        <pc:sldMkLst>
          <pc:docMk/>
          <pc:sldMk cId="3677053906" sldId="282"/>
        </pc:sldMkLst>
        <pc:spChg chg="mod">
          <ac:chgData name="김지형" userId="07abb612-f0bf-4ad6-8ffb-51bca69d2e46" providerId="ADAL" clId="{03A5849B-9359-F24E-B98F-D918EB75EC48}" dt="2019-06-10T07:05:40.086" v="814" actId="20577"/>
          <ac:spMkLst>
            <pc:docMk/>
            <pc:sldMk cId="3677053906" sldId="282"/>
            <ac:spMk id="2" creationId="{C8518F54-2259-134D-AD40-C53F81E2CCC5}"/>
          </ac:spMkLst>
        </pc:spChg>
        <pc:spChg chg="mod">
          <ac:chgData name="김지형" userId="07abb612-f0bf-4ad6-8ffb-51bca69d2e46" providerId="ADAL" clId="{03A5849B-9359-F24E-B98F-D918EB75EC48}" dt="2019-06-10T07:05:50.690" v="821" actId="20577"/>
          <ac:spMkLst>
            <pc:docMk/>
            <pc:sldMk cId="3677053906" sldId="282"/>
            <ac:spMk id="3" creationId="{7021AE58-3220-D446-884B-7A6B264F4627}"/>
          </ac:spMkLst>
        </pc:spChg>
        <pc:spChg chg="add del">
          <ac:chgData name="김지형" userId="07abb612-f0bf-4ad6-8ffb-51bca69d2e46" providerId="ADAL" clId="{03A5849B-9359-F24E-B98F-D918EB75EC48}" dt="2019-06-10T07:13:02.606" v="901"/>
          <ac:spMkLst>
            <pc:docMk/>
            <pc:sldMk cId="3677053906" sldId="282"/>
            <ac:spMk id="12" creationId="{7907629B-41F1-6A49-BEBD-2B06F9110DC2}"/>
          </ac:spMkLst>
        </pc:spChg>
        <pc:picChg chg="add mod">
          <ac:chgData name="김지형" userId="07abb612-f0bf-4ad6-8ffb-51bca69d2e46" providerId="ADAL" clId="{03A5849B-9359-F24E-B98F-D918EB75EC48}" dt="2019-06-10T11:34:00.096" v="1253" actId="1076"/>
          <ac:picMkLst>
            <pc:docMk/>
            <pc:sldMk cId="3677053906" sldId="282"/>
            <ac:picMk id="7" creationId="{C02DEE4C-68A3-DB4C-AE0E-4D5A92E3A7AD}"/>
          </ac:picMkLst>
        </pc:picChg>
        <pc:picChg chg="add mod">
          <ac:chgData name="김지형" userId="07abb612-f0bf-4ad6-8ffb-51bca69d2e46" providerId="ADAL" clId="{03A5849B-9359-F24E-B98F-D918EB75EC48}" dt="2019-06-10T11:34:00.096" v="1253" actId="1076"/>
          <ac:picMkLst>
            <pc:docMk/>
            <pc:sldMk cId="3677053906" sldId="282"/>
            <ac:picMk id="8" creationId="{770BCB0C-DFBE-484A-9C63-AFB102C24934}"/>
          </ac:picMkLst>
        </pc:picChg>
        <pc:picChg chg="add mod">
          <ac:chgData name="김지형" userId="07abb612-f0bf-4ad6-8ffb-51bca69d2e46" providerId="ADAL" clId="{03A5849B-9359-F24E-B98F-D918EB75EC48}" dt="2019-06-10T07:09:48.633" v="863" actId="14100"/>
          <ac:picMkLst>
            <pc:docMk/>
            <pc:sldMk cId="3677053906" sldId="282"/>
            <ac:picMk id="9" creationId="{97138C1F-102E-2A42-BD0A-F6CEBA028917}"/>
          </ac:picMkLst>
        </pc:picChg>
        <pc:picChg chg="add del mod">
          <ac:chgData name="김지형" userId="07abb612-f0bf-4ad6-8ffb-51bca69d2e46" providerId="ADAL" clId="{03A5849B-9359-F24E-B98F-D918EB75EC48}" dt="2019-06-10T07:08:49.245" v="849" actId="478"/>
          <ac:picMkLst>
            <pc:docMk/>
            <pc:sldMk cId="3677053906" sldId="282"/>
            <ac:picMk id="10" creationId="{F960C626-4320-7D4C-BE0C-6A0CECD7A97C}"/>
          </ac:picMkLst>
        </pc:picChg>
        <pc:picChg chg="add mod">
          <ac:chgData name="김지형" userId="07abb612-f0bf-4ad6-8ffb-51bca69d2e46" providerId="ADAL" clId="{03A5849B-9359-F24E-B98F-D918EB75EC48}" dt="2019-06-10T07:09:14.230" v="855" actId="1076"/>
          <ac:picMkLst>
            <pc:docMk/>
            <pc:sldMk cId="3677053906" sldId="282"/>
            <ac:picMk id="11" creationId="{1C955F16-E3F6-F040-91F4-296F397812DE}"/>
          </ac:picMkLst>
        </pc:picChg>
      </pc:sldChg>
      <pc:sldChg chg="addSp modSp add">
        <pc:chgData name="김지형" userId="07abb612-f0bf-4ad6-8ffb-51bca69d2e46" providerId="ADAL" clId="{03A5849B-9359-F24E-B98F-D918EB75EC48}" dt="2019-06-10T11:54:09.217" v="1463" actId="20577"/>
        <pc:sldMkLst>
          <pc:docMk/>
          <pc:sldMk cId="2972676433" sldId="283"/>
        </pc:sldMkLst>
        <pc:spChg chg="mod">
          <ac:chgData name="김지형" userId="07abb612-f0bf-4ad6-8ffb-51bca69d2e46" providerId="ADAL" clId="{03A5849B-9359-F24E-B98F-D918EB75EC48}" dt="2019-06-10T07:12:15.360" v="892" actId="27636"/>
          <ac:spMkLst>
            <pc:docMk/>
            <pc:sldMk cId="2972676433" sldId="283"/>
            <ac:spMk id="2" creationId="{DD5D83E3-03AB-1842-AFEC-D31A9316252A}"/>
          </ac:spMkLst>
        </pc:spChg>
        <pc:spChg chg="mod">
          <ac:chgData name="김지형" userId="07abb612-f0bf-4ad6-8ffb-51bca69d2e46" providerId="ADAL" clId="{03A5849B-9359-F24E-B98F-D918EB75EC48}" dt="2019-06-10T07:12:29.417" v="899" actId="20577"/>
          <ac:spMkLst>
            <pc:docMk/>
            <pc:sldMk cId="2972676433" sldId="283"/>
            <ac:spMk id="3" creationId="{B9388312-42B0-3941-A05F-3B7D14BBB07B}"/>
          </ac:spMkLst>
        </pc:spChg>
        <pc:spChg chg="add mod">
          <ac:chgData name="김지형" userId="07abb612-f0bf-4ad6-8ffb-51bca69d2e46" providerId="ADAL" clId="{03A5849B-9359-F24E-B98F-D918EB75EC48}" dt="2019-06-10T07:17:30.876" v="938" actId="14100"/>
          <ac:spMkLst>
            <pc:docMk/>
            <pc:sldMk cId="2972676433" sldId="283"/>
            <ac:spMk id="9" creationId="{8D9CABAD-51A9-0F48-962C-587C0E4F0C44}"/>
          </ac:spMkLst>
        </pc:spChg>
        <pc:spChg chg="add mod">
          <ac:chgData name="김지형" userId="07abb612-f0bf-4ad6-8ffb-51bca69d2e46" providerId="ADAL" clId="{03A5849B-9359-F24E-B98F-D918EB75EC48}" dt="2019-06-10T11:54:09.217" v="1463" actId="20577"/>
          <ac:spMkLst>
            <pc:docMk/>
            <pc:sldMk cId="2972676433" sldId="283"/>
            <ac:spMk id="10" creationId="{1781FC77-61F6-6049-BE95-20F957AB3373}"/>
          </ac:spMkLst>
        </pc:spChg>
        <pc:spChg chg="add mod">
          <ac:chgData name="김지형" userId="07abb612-f0bf-4ad6-8ffb-51bca69d2e46" providerId="ADAL" clId="{03A5849B-9359-F24E-B98F-D918EB75EC48}" dt="2019-06-10T07:18:36.948" v="945" actId="1036"/>
          <ac:spMkLst>
            <pc:docMk/>
            <pc:sldMk cId="2972676433" sldId="283"/>
            <ac:spMk id="11" creationId="{70B7ED78-8964-934C-B0A2-856D4D3DE357}"/>
          </ac:spMkLst>
        </pc:spChg>
        <pc:picChg chg="add mod">
          <ac:chgData name="김지형" userId="07abb612-f0bf-4ad6-8ffb-51bca69d2e46" providerId="ADAL" clId="{03A5849B-9359-F24E-B98F-D918EB75EC48}" dt="2019-06-10T07:18:49.107" v="951" actId="1036"/>
          <ac:picMkLst>
            <pc:docMk/>
            <pc:sldMk cId="2972676433" sldId="283"/>
            <ac:picMk id="7" creationId="{521E3189-AD8A-884E-AA58-A306D2AC005A}"/>
          </ac:picMkLst>
        </pc:picChg>
        <pc:picChg chg="add mod">
          <ac:chgData name="김지형" userId="07abb612-f0bf-4ad6-8ffb-51bca69d2e46" providerId="ADAL" clId="{03A5849B-9359-F24E-B98F-D918EB75EC48}" dt="2019-06-10T07:18:49.107" v="951" actId="1036"/>
          <ac:picMkLst>
            <pc:docMk/>
            <pc:sldMk cId="2972676433" sldId="283"/>
            <ac:picMk id="8" creationId="{53566646-6503-1B42-BDB8-9233D90BEAD9}"/>
          </ac:picMkLst>
        </pc:picChg>
      </pc:sldChg>
      <pc:sldChg chg="addSp delSp modSp add ord">
        <pc:chgData name="김지형" userId="07abb612-f0bf-4ad6-8ffb-51bca69d2e46" providerId="ADAL" clId="{03A5849B-9359-F24E-B98F-D918EB75EC48}" dt="2019-06-10T12:07:45.552" v="2028" actId="1076"/>
        <pc:sldMkLst>
          <pc:docMk/>
          <pc:sldMk cId="2920746049" sldId="284"/>
        </pc:sldMkLst>
        <pc:spChg chg="mod">
          <ac:chgData name="김지형" userId="07abb612-f0bf-4ad6-8ffb-51bca69d2e46" providerId="ADAL" clId="{03A5849B-9359-F24E-B98F-D918EB75EC48}" dt="2019-06-10T07:19:25.864" v="987" actId="20577"/>
          <ac:spMkLst>
            <pc:docMk/>
            <pc:sldMk cId="2920746049" sldId="284"/>
            <ac:spMk id="2" creationId="{F63B43D7-D20A-984E-AC3D-DF3E284D69CF}"/>
          </ac:spMkLst>
        </pc:spChg>
        <pc:spChg chg="mod">
          <ac:chgData name="김지형" userId="07abb612-f0bf-4ad6-8ffb-51bca69d2e46" providerId="ADAL" clId="{03A5849B-9359-F24E-B98F-D918EB75EC48}" dt="2019-06-10T07:19:50.394" v="989" actId="14100"/>
          <ac:spMkLst>
            <pc:docMk/>
            <pc:sldMk cId="2920746049" sldId="284"/>
            <ac:spMk id="3" creationId="{32A627A6-F7A6-EF4B-ABB3-B988100948FE}"/>
          </ac:spMkLst>
        </pc:spChg>
        <pc:spChg chg="add del">
          <ac:chgData name="김지형" userId="07abb612-f0bf-4ad6-8ffb-51bca69d2e46" providerId="ADAL" clId="{03A5849B-9359-F24E-B98F-D918EB75EC48}" dt="2019-06-10T07:19:53.122" v="991"/>
          <ac:spMkLst>
            <pc:docMk/>
            <pc:sldMk cId="2920746049" sldId="284"/>
            <ac:spMk id="7" creationId="{CBFE108E-B63D-F94A-91F9-AD894856A977}"/>
          </ac:spMkLst>
        </pc:spChg>
        <pc:spChg chg="add mod">
          <ac:chgData name="김지형" userId="07abb612-f0bf-4ad6-8ffb-51bca69d2e46" providerId="ADAL" clId="{03A5849B-9359-F24E-B98F-D918EB75EC48}" dt="2019-06-10T07:36:21.644" v="1091" actId="14100"/>
          <ac:spMkLst>
            <pc:docMk/>
            <pc:sldMk cId="2920746049" sldId="284"/>
            <ac:spMk id="24" creationId="{AA6FB171-72B7-6A48-A676-E0F4411E944B}"/>
          </ac:spMkLst>
        </pc:spChg>
        <pc:spChg chg="add mod">
          <ac:chgData name="김지형" userId="07abb612-f0bf-4ad6-8ffb-51bca69d2e46" providerId="ADAL" clId="{03A5849B-9359-F24E-B98F-D918EB75EC48}" dt="2019-06-10T11:54:15.097" v="1469" actId="20577"/>
          <ac:spMkLst>
            <pc:docMk/>
            <pc:sldMk cId="2920746049" sldId="284"/>
            <ac:spMk id="25" creationId="{A984CD40-7FF8-CB46-A847-D2AB3C966626}"/>
          </ac:spMkLst>
        </pc:spChg>
        <pc:spChg chg="add mod">
          <ac:chgData name="김지형" userId="07abb612-f0bf-4ad6-8ffb-51bca69d2e46" providerId="ADAL" clId="{03A5849B-9359-F24E-B98F-D918EB75EC48}" dt="2019-06-10T07:36:48.913" v="1097" actId="1076"/>
          <ac:spMkLst>
            <pc:docMk/>
            <pc:sldMk cId="2920746049" sldId="284"/>
            <ac:spMk id="26" creationId="{3D3E1086-9521-2840-8940-3A8C5400301D}"/>
          </ac:spMkLst>
        </pc:spChg>
        <pc:picChg chg="add del mod">
          <ac:chgData name="김지형" userId="07abb612-f0bf-4ad6-8ffb-51bca69d2e46" providerId="ADAL" clId="{03A5849B-9359-F24E-B98F-D918EB75EC48}" dt="2019-06-10T12:07:08.527" v="2020" actId="478"/>
          <ac:picMkLst>
            <pc:docMk/>
            <pc:sldMk cId="2920746049" sldId="284"/>
            <ac:picMk id="8" creationId="{17B88646-A10B-2F42-BCFB-0A6998C04FA9}"/>
          </ac:picMkLst>
        </pc:picChg>
        <pc:picChg chg="add del mod">
          <ac:chgData name="김지형" userId="07abb612-f0bf-4ad6-8ffb-51bca69d2e46" providerId="ADAL" clId="{03A5849B-9359-F24E-B98F-D918EB75EC48}" dt="2019-06-10T07:21:56.477" v="996" actId="478"/>
          <ac:picMkLst>
            <pc:docMk/>
            <pc:sldMk cId="2920746049" sldId="284"/>
            <ac:picMk id="9" creationId="{5989C07E-97FE-D24F-BA25-21C056C6254A}"/>
          </ac:picMkLst>
        </pc:picChg>
        <pc:picChg chg="add del mod">
          <ac:chgData name="김지형" userId="07abb612-f0bf-4ad6-8ffb-51bca69d2e46" providerId="ADAL" clId="{03A5849B-9359-F24E-B98F-D918EB75EC48}" dt="2019-06-10T07:22:02.579" v="999" actId="478"/>
          <ac:picMkLst>
            <pc:docMk/>
            <pc:sldMk cId="2920746049" sldId="284"/>
            <ac:picMk id="10" creationId="{FB144EB0-A983-3047-ACE6-B6EC9A3F9F7B}"/>
          </ac:picMkLst>
        </pc:picChg>
        <pc:picChg chg="add mod">
          <ac:chgData name="김지형" userId="07abb612-f0bf-4ad6-8ffb-51bca69d2e46" providerId="ADAL" clId="{03A5849B-9359-F24E-B98F-D918EB75EC48}" dt="2019-06-10T07:36:57.583" v="1098" actId="1076"/>
          <ac:picMkLst>
            <pc:docMk/>
            <pc:sldMk cId="2920746049" sldId="284"/>
            <ac:picMk id="11" creationId="{9747DB4A-CF34-EA43-B9B6-24CF14DF9465}"/>
          </ac:picMkLst>
        </pc:picChg>
        <pc:picChg chg="add del mod">
          <ac:chgData name="김지형" userId="07abb612-f0bf-4ad6-8ffb-51bca69d2e46" providerId="ADAL" clId="{03A5849B-9359-F24E-B98F-D918EB75EC48}" dt="2019-06-10T07:23:00.411" v="1005" actId="478"/>
          <ac:picMkLst>
            <pc:docMk/>
            <pc:sldMk cId="2920746049" sldId="284"/>
            <ac:picMk id="12" creationId="{7A7A6697-5458-B146-99F2-8B67E1A90919}"/>
          </ac:picMkLst>
        </pc:picChg>
        <pc:picChg chg="add del mod">
          <ac:chgData name="김지형" userId="07abb612-f0bf-4ad6-8ffb-51bca69d2e46" providerId="ADAL" clId="{03A5849B-9359-F24E-B98F-D918EB75EC48}" dt="2019-06-10T07:23:17.668" v="1008" actId="478"/>
          <ac:picMkLst>
            <pc:docMk/>
            <pc:sldMk cId="2920746049" sldId="284"/>
            <ac:picMk id="13" creationId="{67D320C4-7508-6247-AF30-9BE737F36D75}"/>
          </ac:picMkLst>
        </pc:picChg>
        <pc:picChg chg="add del mod">
          <ac:chgData name="김지형" userId="07abb612-f0bf-4ad6-8ffb-51bca69d2e46" providerId="ADAL" clId="{03A5849B-9359-F24E-B98F-D918EB75EC48}" dt="2019-06-10T07:23:22.552" v="1012" actId="478"/>
          <ac:picMkLst>
            <pc:docMk/>
            <pc:sldMk cId="2920746049" sldId="284"/>
            <ac:picMk id="14" creationId="{D1785615-A434-C248-9881-4FD44AED9DC6}"/>
          </ac:picMkLst>
        </pc:picChg>
        <pc:picChg chg="add mod">
          <ac:chgData name="김지형" userId="07abb612-f0bf-4ad6-8ffb-51bca69d2e46" providerId="ADAL" clId="{03A5849B-9359-F24E-B98F-D918EB75EC48}" dt="2019-06-10T07:36:57.583" v="1098" actId="1076"/>
          <ac:picMkLst>
            <pc:docMk/>
            <pc:sldMk cId="2920746049" sldId="284"/>
            <ac:picMk id="15" creationId="{C5FF1251-81FF-7243-897E-4108F34E46C6}"/>
          </ac:picMkLst>
        </pc:picChg>
        <pc:picChg chg="add del mod">
          <ac:chgData name="김지형" userId="07abb612-f0bf-4ad6-8ffb-51bca69d2e46" providerId="ADAL" clId="{03A5849B-9359-F24E-B98F-D918EB75EC48}" dt="2019-06-10T07:24:10.791" v="1020" actId="478"/>
          <ac:picMkLst>
            <pc:docMk/>
            <pc:sldMk cId="2920746049" sldId="284"/>
            <ac:picMk id="16" creationId="{331A25A4-3C6B-D34F-A1D1-DE0B7B238913}"/>
          </ac:picMkLst>
        </pc:picChg>
        <pc:picChg chg="add mod">
          <ac:chgData name="김지형" userId="07abb612-f0bf-4ad6-8ffb-51bca69d2e46" providerId="ADAL" clId="{03A5849B-9359-F24E-B98F-D918EB75EC48}" dt="2019-06-10T07:36:57.583" v="1098" actId="1076"/>
          <ac:picMkLst>
            <pc:docMk/>
            <pc:sldMk cId="2920746049" sldId="284"/>
            <ac:picMk id="17" creationId="{57BA9928-7D30-A24F-99DB-7238767E8F85}"/>
          </ac:picMkLst>
        </pc:picChg>
        <pc:picChg chg="add mod modCrop">
          <ac:chgData name="김지형" userId="07abb612-f0bf-4ad6-8ffb-51bca69d2e46" providerId="ADAL" clId="{03A5849B-9359-F24E-B98F-D918EB75EC48}" dt="2019-06-10T07:36:57.583" v="1098" actId="1076"/>
          <ac:picMkLst>
            <pc:docMk/>
            <pc:sldMk cId="2920746049" sldId="284"/>
            <ac:picMk id="19" creationId="{4155AF67-AEF1-954D-BA65-A1BC4EEC086B}"/>
          </ac:picMkLst>
        </pc:picChg>
        <pc:picChg chg="add mod modCrop">
          <ac:chgData name="김지형" userId="07abb612-f0bf-4ad6-8ffb-51bca69d2e46" providerId="ADAL" clId="{03A5849B-9359-F24E-B98F-D918EB75EC48}" dt="2019-06-10T07:36:57.583" v="1098" actId="1076"/>
          <ac:picMkLst>
            <pc:docMk/>
            <pc:sldMk cId="2920746049" sldId="284"/>
            <ac:picMk id="21" creationId="{68F25CA1-7544-8143-80A1-51F4464CACB0}"/>
          </ac:picMkLst>
        </pc:picChg>
        <pc:picChg chg="add mod modCrop">
          <ac:chgData name="김지형" userId="07abb612-f0bf-4ad6-8ffb-51bca69d2e46" providerId="ADAL" clId="{03A5849B-9359-F24E-B98F-D918EB75EC48}" dt="2019-06-10T07:36:57.583" v="1098" actId="1076"/>
          <ac:picMkLst>
            <pc:docMk/>
            <pc:sldMk cId="2920746049" sldId="284"/>
            <ac:picMk id="23" creationId="{24FB7101-01C4-F846-A113-00D0CFC868E2}"/>
          </ac:picMkLst>
        </pc:picChg>
        <pc:picChg chg="add del mod">
          <ac:chgData name="김지형" userId="07abb612-f0bf-4ad6-8ffb-51bca69d2e46" providerId="ADAL" clId="{03A5849B-9359-F24E-B98F-D918EB75EC48}" dt="2019-06-10T12:07:26.428" v="2023" actId="478"/>
          <ac:picMkLst>
            <pc:docMk/>
            <pc:sldMk cId="2920746049" sldId="284"/>
            <ac:picMk id="27" creationId="{7820B2A8-7572-F44A-A8E4-F9D485CD3807}"/>
          </ac:picMkLst>
        </pc:picChg>
        <pc:picChg chg="add del mod">
          <ac:chgData name="김지형" userId="07abb612-f0bf-4ad6-8ffb-51bca69d2e46" providerId="ADAL" clId="{03A5849B-9359-F24E-B98F-D918EB75EC48}" dt="2019-06-10T12:07:41.891" v="2026" actId="478"/>
          <ac:picMkLst>
            <pc:docMk/>
            <pc:sldMk cId="2920746049" sldId="284"/>
            <ac:picMk id="28" creationId="{8E0B0C9B-3B41-1242-A396-3C85EDA21C1D}"/>
          </ac:picMkLst>
        </pc:picChg>
        <pc:picChg chg="add mod">
          <ac:chgData name="김지형" userId="07abb612-f0bf-4ad6-8ffb-51bca69d2e46" providerId="ADAL" clId="{03A5849B-9359-F24E-B98F-D918EB75EC48}" dt="2019-06-10T12:07:45.552" v="2028" actId="1076"/>
          <ac:picMkLst>
            <pc:docMk/>
            <pc:sldMk cId="2920746049" sldId="284"/>
            <ac:picMk id="29" creationId="{BEBEDE15-397A-E841-A2EB-6ADD45C77076}"/>
          </ac:picMkLst>
        </pc:picChg>
      </pc:sldChg>
      <pc:sldChg chg="addSp delSp modSp add">
        <pc:chgData name="김지형" userId="07abb612-f0bf-4ad6-8ffb-51bca69d2e46" providerId="ADAL" clId="{03A5849B-9359-F24E-B98F-D918EB75EC48}" dt="2019-06-10T11:59:37.678" v="1799" actId="1076"/>
        <pc:sldMkLst>
          <pc:docMk/>
          <pc:sldMk cId="3970229162" sldId="285"/>
        </pc:sldMkLst>
        <pc:spChg chg="mod">
          <ac:chgData name="김지형" userId="07abb612-f0bf-4ad6-8ffb-51bca69d2e46" providerId="ADAL" clId="{03A5849B-9359-F24E-B98F-D918EB75EC48}" dt="2019-06-10T07:38:07.286" v="1103" actId="27636"/>
          <ac:spMkLst>
            <pc:docMk/>
            <pc:sldMk cId="3970229162" sldId="285"/>
            <ac:spMk id="2" creationId="{1D99F1E5-0973-0C4B-927E-9C6BD2DA2033}"/>
          </ac:spMkLst>
        </pc:spChg>
        <pc:spChg chg="mod">
          <ac:chgData name="김지형" userId="07abb612-f0bf-4ad6-8ffb-51bca69d2e46" providerId="ADAL" clId="{03A5849B-9359-F24E-B98F-D918EB75EC48}" dt="2019-06-10T11:30:13.424" v="1137" actId="15"/>
          <ac:spMkLst>
            <pc:docMk/>
            <pc:sldMk cId="3970229162" sldId="285"/>
            <ac:spMk id="3" creationId="{E6C1F4AE-08D4-B943-BDBA-FB19F6CCA816}"/>
          </ac:spMkLst>
        </pc:spChg>
        <pc:spChg chg="mod">
          <ac:chgData name="김지형" userId="07abb612-f0bf-4ad6-8ffb-51bca69d2e46" providerId="ADAL" clId="{03A5849B-9359-F24E-B98F-D918EB75EC48}" dt="2019-06-10T11:53:50.882" v="1453" actId="1076"/>
          <ac:spMkLst>
            <pc:docMk/>
            <pc:sldMk cId="3970229162" sldId="285"/>
            <ac:spMk id="4" creationId="{0A1BD7BF-A5C4-5046-AD2A-78834236EC25}"/>
          </ac:spMkLst>
        </pc:spChg>
        <pc:spChg chg="add del mod">
          <ac:chgData name="김지형" userId="07abb612-f0bf-4ad6-8ffb-51bca69d2e46" providerId="ADAL" clId="{03A5849B-9359-F24E-B98F-D918EB75EC48}" dt="2019-06-10T11:30:20.155" v="1140"/>
          <ac:spMkLst>
            <pc:docMk/>
            <pc:sldMk cId="3970229162" sldId="285"/>
            <ac:spMk id="7" creationId="{627874A6-2415-7B4B-A398-169F56BF5599}"/>
          </ac:spMkLst>
        </pc:spChg>
        <pc:spChg chg="add del">
          <ac:chgData name="김지형" userId="07abb612-f0bf-4ad6-8ffb-51bca69d2e46" providerId="ADAL" clId="{03A5849B-9359-F24E-B98F-D918EB75EC48}" dt="2019-06-10T11:31:58.135" v="1143" actId="478"/>
          <ac:spMkLst>
            <pc:docMk/>
            <pc:sldMk cId="3970229162" sldId="285"/>
            <ac:spMk id="8" creationId="{01F89BDF-5E3A-5D4D-9A44-3583BF85AFD7}"/>
          </ac:spMkLst>
        </pc:spChg>
        <pc:spChg chg="add mod">
          <ac:chgData name="김지형" userId="07abb612-f0bf-4ad6-8ffb-51bca69d2e46" providerId="ADAL" clId="{03A5849B-9359-F24E-B98F-D918EB75EC48}" dt="2019-06-10T11:53:50.322" v="1452" actId="14100"/>
          <ac:spMkLst>
            <pc:docMk/>
            <pc:sldMk cId="3970229162" sldId="285"/>
            <ac:spMk id="13" creationId="{3646B76B-FBF5-784C-9007-53695FAB45DA}"/>
          </ac:spMkLst>
        </pc:spChg>
        <pc:spChg chg="add mod">
          <ac:chgData name="김지형" userId="07abb612-f0bf-4ad6-8ffb-51bca69d2e46" providerId="ADAL" clId="{03A5849B-9359-F24E-B98F-D918EB75EC48}" dt="2019-06-10T11:54:21.233" v="1471" actId="20577"/>
          <ac:spMkLst>
            <pc:docMk/>
            <pc:sldMk cId="3970229162" sldId="285"/>
            <ac:spMk id="14" creationId="{A7BDA7CA-C8AD-F14A-A5CA-9797D301D5D4}"/>
          </ac:spMkLst>
        </pc:spChg>
        <pc:spChg chg="add mod">
          <ac:chgData name="김지형" userId="07abb612-f0bf-4ad6-8ffb-51bca69d2e46" providerId="ADAL" clId="{03A5849B-9359-F24E-B98F-D918EB75EC48}" dt="2019-06-10T11:47:45.164" v="1353" actId="1076"/>
          <ac:spMkLst>
            <pc:docMk/>
            <pc:sldMk cId="3970229162" sldId="285"/>
            <ac:spMk id="15" creationId="{ADB3CE29-120C-A149-B41A-42015BBDAFE7}"/>
          </ac:spMkLst>
        </pc:spChg>
        <pc:spChg chg="add del mod">
          <ac:chgData name="김지형" userId="07abb612-f0bf-4ad6-8ffb-51bca69d2e46" providerId="ADAL" clId="{03A5849B-9359-F24E-B98F-D918EB75EC48}" dt="2019-06-10T11:53:42.348" v="1450" actId="478"/>
          <ac:spMkLst>
            <pc:docMk/>
            <pc:sldMk cId="3970229162" sldId="285"/>
            <ac:spMk id="16" creationId="{E230944C-3767-6C4B-8121-F3E157551A81}"/>
          </ac:spMkLst>
        </pc:spChg>
        <pc:spChg chg="add mod">
          <ac:chgData name="김지형" userId="07abb612-f0bf-4ad6-8ffb-51bca69d2e46" providerId="ADAL" clId="{03A5849B-9359-F24E-B98F-D918EB75EC48}" dt="2019-06-10T11:54:28.019" v="1473" actId="14100"/>
          <ac:spMkLst>
            <pc:docMk/>
            <pc:sldMk cId="3970229162" sldId="285"/>
            <ac:spMk id="18" creationId="{151C33A9-E59D-1E46-AFF3-1FE37C1EAB0E}"/>
          </ac:spMkLst>
        </pc:spChg>
        <pc:spChg chg="add mod">
          <ac:chgData name="김지형" userId="07abb612-f0bf-4ad6-8ffb-51bca69d2e46" providerId="ADAL" clId="{03A5849B-9359-F24E-B98F-D918EB75EC48}" dt="2019-06-10T11:54:36.835" v="1476" actId="20577"/>
          <ac:spMkLst>
            <pc:docMk/>
            <pc:sldMk cId="3970229162" sldId="285"/>
            <ac:spMk id="19" creationId="{C1150598-3F68-644B-91FA-AB923E2FEFD0}"/>
          </ac:spMkLst>
        </pc:spChg>
        <pc:spChg chg="add mod">
          <ac:chgData name="김지형" userId="07abb612-f0bf-4ad6-8ffb-51bca69d2e46" providerId="ADAL" clId="{03A5849B-9359-F24E-B98F-D918EB75EC48}" dt="2019-06-10T11:54:34.068" v="1474" actId="1076"/>
          <ac:spMkLst>
            <pc:docMk/>
            <pc:sldMk cId="3970229162" sldId="285"/>
            <ac:spMk id="20" creationId="{BE9219E6-2FB4-F543-B9DA-3E5024B93B62}"/>
          </ac:spMkLst>
        </pc:spChg>
        <pc:spChg chg="add mod">
          <ac:chgData name="김지형" userId="07abb612-f0bf-4ad6-8ffb-51bca69d2e46" providerId="ADAL" clId="{03A5849B-9359-F24E-B98F-D918EB75EC48}" dt="2019-06-10T11:56:24.515" v="1778" actId="1076"/>
          <ac:spMkLst>
            <pc:docMk/>
            <pc:sldMk cId="3970229162" sldId="285"/>
            <ac:spMk id="21" creationId="{53E79477-D7BF-8549-BF20-2DF55F343EC6}"/>
          </ac:spMkLst>
        </pc:spChg>
        <pc:picChg chg="add del mod">
          <ac:chgData name="김지형" userId="07abb612-f0bf-4ad6-8ffb-51bca69d2e46" providerId="ADAL" clId="{03A5849B-9359-F24E-B98F-D918EB75EC48}" dt="2019-06-10T11:53:36.390" v="1447" actId="478"/>
          <ac:picMkLst>
            <pc:docMk/>
            <pc:sldMk cId="3970229162" sldId="285"/>
            <ac:picMk id="9" creationId="{93DB79DB-0ECF-E744-AE9E-5B2577B7B243}"/>
          </ac:picMkLst>
        </pc:picChg>
        <pc:picChg chg="add del mod">
          <ac:chgData name="김지형" userId="07abb612-f0bf-4ad6-8ffb-51bca69d2e46" providerId="ADAL" clId="{03A5849B-9359-F24E-B98F-D918EB75EC48}" dt="2019-06-10T11:47:28.475" v="1350" actId="478"/>
          <ac:picMkLst>
            <pc:docMk/>
            <pc:sldMk cId="3970229162" sldId="285"/>
            <ac:picMk id="10" creationId="{0805D055-0E66-724F-8F89-F1F610FB538E}"/>
          </ac:picMkLst>
        </pc:picChg>
        <pc:picChg chg="add del mod">
          <ac:chgData name="김지형" userId="07abb612-f0bf-4ad6-8ffb-51bca69d2e46" providerId="ADAL" clId="{03A5849B-9359-F24E-B98F-D918EB75EC48}" dt="2019-06-10T11:42:12.021" v="1330" actId="478"/>
          <ac:picMkLst>
            <pc:docMk/>
            <pc:sldMk cId="3970229162" sldId="285"/>
            <ac:picMk id="11" creationId="{02E70208-05A1-394C-95AE-B29D160977CB}"/>
          </ac:picMkLst>
        </pc:picChg>
        <pc:picChg chg="add del mod">
          <ac:chgData name="김지형" userId="07abb612-f0bf-4ad6-8ffb-51bca69d2e46" providerId="ADAL" clId="{03A5849B-9359-F24E-B98F-D918EB75EC48}" dt="2019-06-10T11:42:22.053" v="1335" actId="478"/>
          <ac:picMkLst>
            <pc:docMk/>
            <pc:sldMk cId="3970229162" sldId="285"/>
            <ac:picMk id="12" creationId="{C83328D1-4CBA-5E4B-8C74-4CB74ED220D8}"/>
          </ac:picMkLst>
        </pc:picChg>
        <pc:picChg chg="add mod">
          <ac:chgData name="김지형" userId="07abb612-f0bf-4ad6-8ffb-51bca69d2e46" providerId="ADAL" clId="{03A5849B-9359-F24E-B98F-D918EB75EC48}" dt="2019-06-10T11:59:37.678" v="1799" actId="1076"/>
          <ac:picMkLst>
            <pc:docMk/>
            <pc:sldMk cId="3970229162" sldId="285"/>
            <ac:picMk id="17" creationId="{6F817090-6089-D441-921B-CEA8D07C03E5}"/>
          </ac:picMkLst>
        </pc:picChg>
      </pc:sldChg>
      <pc:sldChg chg="addSp delSp modSp add ord">
        <pc:chgData name="김지형" userId="07abb612-f0bf-4ad6-8ffb-51bca69d2e46" providerId="ADAL" clId="{03A5849B-9359-F24E-B98F-D918EB75EC48}" dt="2019-06-10T12:26:44.021" v="2253"/>
        <pc:sldMkLst>
          <pc:docMk/>
          <pc:sldMk cId="1781201642" sldId="286"/>
        </pc:sldMkLst>
        <pc:spChg chg="mod">
          <ac:chgData name="김지형" userId="07abb612-f0bf-4ad6-8ffb-51bca69d2e46" providerId="ADAL" clId="{03A5849B-9359-F24E-B98F-D918EB75EC48}" dt="2019-06-10T12:10:03.573" v="2044" actId="1076"/>
          <ac:spMkLst>
            <pc:docMk/>
            <pc:sldMk cId="1781201642" sldId="286"/>
            <ac:spMk id="3" creationId="{E6C1F4AE-08D4-B943-BDBA-FB19F6CCA816}"/>
          </ac:spMkLst>
        </pc:spChg>
        <pc:spChg chg="add mod">
          <ac:chgData name="김지형" userId="07abb612-f0bf-4ad6-8ffb-51bca69d2e46" providerId="ADAL" clId="{03A5849B-9359-F24E-B98F-D918EB75EC48}" dt="2019-06-10T12:10:10.133" v="2047" actId="1076"/>
          <ac:spMkLst>
            <pc:docMk/>
            <pc:sldMk cId="1781201642" sldId="286"/>
            <ac:spMk id="7" creationId="{C7E3F8E2-90EB-E142-BA5C-A303AC3BC141}"/>
          </ac:spMkLst>
        </pc:spChg>
        <pc:spChg chg="add mod">
          <ac:chgData name="김지형" userId="07abb612-f0bf-4ad6-8ffb-51bca69d2e46" providerId="ADAL" clId="{03A5849B-9359-F24E-B98F-D918EB75EC48}" dt="2019-06-10T12:06:27.090" v="2018" actId="1076"/>
          <ac:spMkLst>
            <pc:docMk/>
            <pc:sldMk cId="1781201642" sldId="286"/>
            <ac:spMk id="8" creationId="{86533FCD-8E65-A24D-8DF2-0EF7777168E5}"/>
          </ac:spMkLst>
        </pc:spChg>
        <pc:spChg chg="add mod">
          <ac:chgData name="김지형" userId="07abb612-f0bf-4ad6-8ffb-51bca69d2e46" providerId="ADAL" clId="{03A5849B-9359-F24E-B98F-D918EB75EC48}" dt="2019-06-10T11:59:56.603" v="1804" actId="20577"/>
          <ac:spMkLst>
            <pc:docMk/>
            <pc:sldMk cId="1781201642" sldId="286"/>
            <ac:spMk id="9" creationId="{CBC9B5B7-542B-BF44-8491-9ED3A3EE9FFF}"/>
          </ac:spMkLst>
        </pc:spChg>
        <pc:spChg chg="add mod">
          <ac:chgData name="김지형" userId="07abb612-f0bf-4ad6-8ffb-51bca69d2e46" providerId="ADAL" clId="{03A5849B-9359-F24E-B98F-D918EB75EC48}" dt="2019-06-10T11:59:45.942" v="1802" actId="1076"/>
          <ac:spMkLst>
            <pc:docMk/>
            <pc:sldMk cId="1781201642" sldId="286"/>
            <ac:spMk id="10" creationId="{34E89A7B-4DAF-6D47-B9C0-9DF3AE31E148}"/>
          </ac:spMkLst>
        </pc:spChg>
        <pc:spChg chg="add mod">
          <ac:chgData name="김지형" userId="07abb612-f0bf-4ad6-8ffb-51bca69d2e46" providerId="ADAL" clId="{03A5849B-9359-F24E-B98F-D918EB75EC48}" dt="2019-06-10T12:03:11.043" v="1858" actId="20577"/>
          <ac:spMkLst>
            <pc:docMk/>
            <pc:sldMk cId="1781201642" sldId="286"/>
            <ac:spMk id="12" creationId="{E9FFFB5F-9E24-0E40-AAA2-0B5CB58E5AC1}"/>
          </ac:spMkLst>
        </pc:spChg>
        <pc:spChg chg="add mod">
          <ac:chgData name="김지형" userId="07abb612-f0bf-4ad6-8ffb-51bca69d2e46" providerId="ADAL" clId="{03A5849B-9359-F24E-B98F-D918EB75EC48}" dt="2019-06-10T12:06:21.101" v="2015" actId="1076"/>
          <ac:spMkLst>
            <pc:docMk/>
            <pc:sldMk cId="1781201642" sldId="286"/>
            <ac:spMk id="13" creationId="{1AA965CA-DBDF-1442-B5E8-8A7728469403}"/>
          </ac:spMkLst>
        </pc:spChg>
        <pc:spChg chg="add mod">
          <ac:chgData name="김지형" userId="07abb612-f0bf-4ad6-8ffb-51bca69d2e46" providerId="ADAL" clId="{03A5849B-9359-F24E-B98F-D918EB75EC48}" dt="2019-06-10T12:06:30.482" v="2019" actId="1076"/>
          <ac:spMkLst>
            <pc:docMk/>
            <pc:sldMk cId="1781201642" sldId="286"/>
            <ac:spMk id="18" creationId="{1A7C0AB6-C034-C848-8042-4AEEC930FFDD}"/>
          </ac:spMkLst>
        </pc:spChg>
        <pc:picChg chg="add mod">
          <ac:chgData name="김지형" userId="07abb612-f0bf-4ad6-8ffb-51bca69d2e46" providerId="ADAL" clId="{03A5849B-9359-F24E-B98F-D918EB75EC48}" dt="2019-06-10T12:06:15.036" v="2012" actId="1076"/>
          <ac:picMkLst>
            <pc:docMk/>
            <pc:sldMk cId="1781201642" sldId="286"/>
            <ac:picMk id="11" creationId="{B486AE07-CB04-5D49-BC92-3F422FF7DADF}"/>
          </ac:picMkLst>
        </pc:picChg>
        <pc:picChg chg="add mod">
          <ac:chgData name="김지형" userId="07abb612-f0bf-4ad6-8ffb-51bca69d2e46" providerId="ADAL" clId="{03A5849B-9359-F24E-B98F-D918EB75EC48}" dt="2019-06-10T12:06:23.570" v="2016" actId="1076"/>
          <ac:picMkLst>
            <pc:docMk/>
            <pc:sldMk cId="1781201642" sldId="286"/>
            <ac:picMk id="14" creationId="{FF3DD4E5-B122-B744-86BB-E73B30FBCBCC}"/>
          </ac:picMkLst>
        </pc:picChg>
        <pc:picChg chg="add del mod">
          <ac:chgData name="김지형" userId="07abb612-f0bf-4ad6-8ffb-51bca69d2e46" providerId="ADAL" clId="{03A5849B-9359-F24E-B98F-D918EB75EC48}" dt="2019-06-10T12:04:48.672" v="1993" actId="478"/>
          <ac:picMkLst>
            <pc:docMk/>
            <pc:sldMk cId="1781201642" sldId="286"/>
            <ac:picMk id="15" creationId="{6772B502-E875-7C4E-A21F-4ECCA30167EA}"/>
          </ac:picMkLst>
        </pc:picChg>
        <pc:picChg chg="add mod">
          <ac:chgData name="김지형" userId="07abb612-f0bf-4ad6-8ffb-51bca69d2e46" providerId="ADAL" clId="{03A5849B-9359-F24E-B98F-D918EB75EC48}" dt="2019-06-10T12:06:15.036" v="2012" actId="1076"/>
          <ac:picMkLst>
            <pc:docMk/>
            <pc:sldMk cId="1781201642" sldId="286"/>
            <ac:picMk id="16" creationId="{04196766-14B7-974C-9EBD-C82DC18A1B24}"/>
          </ac:picMkLst>
        </pc:picChg>
        <pc:picChg chg="add mod">
          <ac:chgData name="김지형" userId="07abb612-f0bf-4ad6-8ffb-51bca69d2e46" providerId="ADAL" clId="{03A5849B-9359-F24E-B98F-D918EB75EC48}" dt="2019-06-10T12:06:23.570" v="2016" actId="1076"/>
          <ac:picMkLst>
            <pc:docMk/>
            <pc:sldMk cId="1781201642" sldId="286"/>
            <ac:picMk id="17" creationId="{65F939D2-3A97-F246-B724-EE15AAF14BCE}"/>
          </ac:picMkLst>
        </pc:picChg>
        <pc:picChg chg="add del mod">
          <ac:chgData name="김지형" userId="07abb612-f0bf-4ad6-8ffb-51bca69d2e46" providerId="ADAL" clId="{03A5849B-9359-F24E-B98F-D918EB75EC48}" dt="2019-06-10T12:10:34.453" v="2049" actId="478"/>
          <ac:picMkLst>
            <pc:docMk/>
            <pc:sldMk cId="1781201642" sldId="286"/>
            <ac:picMk id="19" creationId="{16AB0B21-163D-B346-91E2-2271C144CC1F}"/>
          </ac:picMkLst>
        </pc:picChg>
        <pc:picChg chg="add mod">
          <ac:chgData name="김지형" userId="07abb612-f0bf-4ad6-8ffb-51bca69d2e46" providerId="ADAL" clId="{03A5849B-9359-F24E-B98F-D918EB75EC48}" dt="2019-06-10T12:25:43.681" v="2238" actId="1076"/>
          <ac:picMkLst>
            <pc:docMk/>
            <pc:sldMk cId="1781201642" sldId="286"/>
            <ac:picMk id="20" creationId="{02DB2A52-D700-AA4C-B116-9675CB89D192}"/>
          </ac:picMkLst>
        </pc:picChg>
        <pc:picChg chg="add mod">
          <ac:chgData name="김지형" userId="07abb612-f0bf-4ad6-8ffb-51bca69d2e46" providerId="ADAL" clId="{03A5849B-9359-F24E-B98F-D918EB75EC48}" dt="2019-06-10T12:25:42.129" v="2237" actId="1076"/>
          <ac:picMkLst>
            <pc:docMk/>
            <pc:sldMk cId="1781201642" sldId="286"/>
            <ac:picMk id="21" creationId="{748C5C09-67ED-7B47-9A23-63C8C255A01D}"/>
          </ac:picMkLst>
        </pc:picChg>
      </pc:sldChg>
      <pc:sldChg chg="addSp delSp modSp add">
        <pc:chgData name="김지형" userId="07abb612-f0bf-4ad6-8ffb-51bca69d2e46" providerId="ADAL" clId="{03A5849B-9359-F24E-B98F-D918EB75EC48}" dt="2019-06-10T12:25:33.084" v="2236" actId="2711"/>
        <pc:sldMkLst>
          <pc:docMk/>
          <pc:sldMk cId="3839369915" sldId="287"/>
        </pc:sldMkLst>
        <pc:spChg chg="mod">
          <ac:chgData name="김지형" userId="07abb612-f0bf-4ad6-8ffb-51bca69d2e46" providerId="ADAL" clId="{03A5849B-9359-F24E-B98F-D918EB75EC48}" dt="2019-06-10T11:33:00.715" v="1251" actId="20577"/>
          <ac:spMkLst>
            <pc:docMk/>
            <pc:sldMk cId="3839369915" sldId="287"/>
            <ac:spMk id="2" creationId="{F5CBEEB2-807B-5B49-AA02-EA4A9758A244}"/>
          </ac:spMkLst>
        </pc:spChg>
        <pc:spChg chg="mod">
          <ac:chgData name="김지형" userId="07abb612-f0bf-4ad6-8ffb-51bca69d2e46" providerId="ADAL" clId="{03A5849B-9359-F24E-B98F-D918EB75EC48}" dt="2019-06-10T11:38:00.498" v="1295" actId="15"/>
          <ac:spMkLst>
            <pc:docMk/>
            <pc:sldMk cId="3839369915" sldId="287"/>
            <ac:spMk id="3" creationId="{4149AAF0-FCEF-C742-8B74-2D73243E57CC}"/>
          </ac:spMkLst>
        </pc:spChg>
        <pc:spChg chg="del">
          <ac:chgData name="김지형" userId="07abb612-f0bf-4ad6-8ffb-51bca69d2e46" providerId="ADAL" clId="{03A5849B-9359-F24E-B98F-D918EB75EC48}" dt="2019-06-10T12:11:56.152" v="2057" actId="478"/>
          <ac:spMkLst>
            <pc:docMk/>
            <pc:sldMk cId="3839369915" sldId="287"/>
            <ac:spMk id="6" creationId="{D03D1E6D-12D0-BC47-BC3B-71F15A89F344}"/>
          </ac:spMkLst>
        </pc:spChg>
        <pc:spChg chg="add mod">
          <ac:chgData name="김지형" userId="07abb612-f0bf-4ad6-8ffb-51bca69d2e46" providerId="ADAL" clId="{03A5849B-9359-F24E-B98F-D918EB75EC48}" dt="2019-06-10T12:25:33.084" v="2236" actId="2711"/>
          <ac:spMkLst>
            <pc:docMk/>
            <pc:sldMk cId="3839369915" sldId="287"/>
            <ac:spMk id="9" creationId="{8CAA986D-215B-1241-A968-81FCB4D6B1B3}"/>
          </ac:spMkLst>
        </pc:spChg>
        <pc:picChg chg="add mod">
          <ac:chgData name="김지형" userId="07abb612-f0bf-4ad6-8ffb-51bca69d2e46" providerId="ADAL" clId="{03A5849B-9359-F24E-B98F-D918EB75EC48}" dt="2019-06-10T11:37:27.112" v="1282" actId="1076"/>
          <ac:picMkLst>
            <pc:docMk/>
            <pc:sldMk cId="3839369915" sldId="287"/>
            <ac:picMk id="8" creationId="{06589B66-3339-054F-95D9-EB44DA992C63}"/>
          </ac:picMkLst>
        </pc:picChg>
        <pc:picChg chg="add mod">
          <ac:chgData name="김지형" userId="07abb612-f0bf-4ad6-8ffb-51bca69d2e46" providerId="ADAL" clId="{03A5849B-9359-F24E-B98F-D918EB75EC48}" dt="2019-06-10T12:12:05.459" v="2058" actId="1076"/>
          <ac:picMkLst>
            <pc:docMk/>
            <pc:sldMk cId="3839369915" sldId="287"/>
            <ac:picMk id="10" creationId="{63A80312-DC93-7545-8D98-939D392113E2}"/>
          </ac:picMkLst>
        </pc:picChg>
      </pc:sldChg>
      <pc:sldChg chg="modSp add">
        <pc:chgData name="김지형" userId="07abb612-f0bf-4ad6-8ffb-51bca69d2e46" providerId="ADAL" clId="{03A5849B-9359-F24E-B98F-D918EB75EC48}" dt="2019-06-10T12:15:03.340" v="2117" actId="20577"/>
        <pc:sldMkLst>
          <pc:docMk/>
          <pc:sldMk cId="3135861860" sldId="288"/>
        </pc:sldMkLst>
        <pc:spChg chg="mod">
          <ac:chgData name="김지형" userId="07abb612-f0bf-4ad6-8ffb-51bca69d2e46" providerId="ADAL" clId="{03A5849B-9359-F24E-B98F-D918EB75EC48}" dt="2019-06-10T12:14:29.719" v="2098" actId="20577"/>
          <ac:spMkLst>
            <pc:docMk/>
            <pc:sldMk cId="3135861860" sldId="288"/>
            <ac:spMk id="2" creationId="{68029CCC-CC17-B845-95F3-20B8D6A3410A}"/>
          </ac:spMkLst>
        </pc:spChg>
        <pc:spChg chg="mod">
          <ac:chgData name="김지형" userId="07abb612-f0bf-4ad6-8ffb-51bca69d2e46" providerId="ADAL" clId="{03A5849B-9359-F24E-B98F-D918EB75EC48}" dt="2019-06-10T12:15:03.340" v="2117" actId="20577"/>
          <ac:spMkLst>
            <pc:docMk/>
            <pc:sldMk cId="3135861860" sldId="288"/>
            <ac:spMk id="3" creationId="{D1866EE5-F7B3-ED4A-B78B-07D6F9921CC5}"/>
          </ac:spMkLst>
        </pc:spChg>
      </pc:sldChg>
      <pc:sldChg chg="addSp delSp modSp add">
        <pc:chgData name="김지형" userId="07abb612-f0bf-4ad6-8ffb-51bca69d2e46" providerId="ADAL" clId="{03A5849B-9359-F24E-B98F-D918EB75EC48}" dt="2019-06-10T12:32:30.836" v="2370" actId="1076"/>
        <pc:sldMkLst>
          <pc:docMk/>
          <pc:sldMk cId="2362480943" sldId="289"/>
        </pc:sldMkLst>
        <pc:spChg chg="mod">
          <ac:chgData name="김지형" userId="07abb612-f0bf-4ad6-8ffb-51bca69d2e46" providerId="ADAL" clId="{03A5849B-9359-F24E-B98F-D918EB75EC48}" dt="2019-06-10T12:21:47.236" v="2226" actId="20577"/>
          <ac:spMkLst>
            <pc:docMk/>
            <pc:sldMk cId="2362480943" sldId="289"/>
            <ac:spMk id="2" creationId="{21913140-3F9C-8A4A-B205-E49125C89EFA}"/>
          </ac:spMkLst>
        </pc:spChg>
        <pc:spChg chg="mod">
          <ac:chgData name="김지형" userId="07abb612-f0bf-4ad6-8ffb-51bca69d2e46" providerId="ADAL" clId="{03A5849B-9359-F24E-B98F-D918EB75EC48}" dt="2019-06-10T12:27:22.368" v="2302" actId="20577"/>
          <ac:spMkLst>
            <pc:docMk/>
            <pc:sldMk cId="2362480943" sldId="289"/>
            <ac:spMk id="3" creationId="{5894B2BA-54C4-4040-8A1E-367130891ED9}"/>
          </ac:spMkLst>
        </pc:spChg>
        <pc:spChg chg="add mod">
          <ac:chgData name="김지형" userId="07abb612-f0bf-4ad6-8ffb-51bca69d2e46" providerId="ADAL" clId="{03A5849B-9359-F24E-B98F-D918EB75EC48}" dt="2019-06-10T12:32:16.624" v="2366" actId="1076"/>
          <ac:spMkLst>
            <pc:docMk/>
            <pc:sldMk cId="2362480943" sldId="289"/>
            <ac:spMk id="7" creationId="{66DE2B5A-A053-A641-A17B-5B6FBE6F6630}"/>
          </ac:spMkLst>
        </pc:spChg>
        <pc:spChg chg="add mod">
          <ac:chgData name="김지형" userId="07abb612-f0bf-4ad6-8ffb-51bca69d2e46" providerId="ADAL" clId="{03A5849B-9359-F24E-B98F-D918EB75EC48}" dt="2019-06-10T12:32:16.624" v="2366" actId="1076"/>
          <ac:spMkLst>
            <pc:docMk/>
            <pc:sldMk cId="2362480943" sldId="289"/>
            <ac:spMk id="8" creationId="{6B1378A4-1129-804D-983E-58BEF56D0DEA}"/>
          </ac:spMkLst>
        </pc:spChg>
        <pc:spChg chg="add mod">
          <ac:chgData name="김지형" userId="07abb612-f0bf-4ad6-8ffb-51bca69d2e46" providerId="ADAL" clId="{03A5849B-9359-F24E-B98F-D918EB75EC48}" dt="2019-06-10T12:32:20.313" v="2367" actId="14100"/>
          <ac:spMkLst>
            <pc:docMk/>
            <pc:sldMk cId="2362480943" sldId="289"/>
            <ac:spMk id="10" creationId="{B19F227D-D340-284F-B01E-F4F9EBB8A3D1}"/>
          </ac:spMkLst>
        </pc:spChg>
        <pc:spChg chg="add mod">
          <ac:chgData name="김지형" userId="07abb612-f0bf-4ad6-8ffb-51bca69d2e46" providerId="ADAL" clId="{03A5849B-9359-F24E-B98F-D918EB75EC48}" dt="2019-06-10T12:32:30.836" v="2370" actId="1076"/>
          <ac:spMkLst>
            <pc:docMk/>
            <pc:sldMk cId="2362480943" sldId="289"/>
            <ac:spMk id="11" creationId="{49B3F316-2BBF-1A4C-AB0C-45B19E8F77E2}"/>
          </ac:spMkLst>
        </pc:spChg>
        <pc:spChg chg="add del mod">
          <ac:chgData name="김지형" userId="07abb612-f0bf-4ad6-8ffb-51bca69d2e46" providerId="ADAL" clId="{03A5849B-9359-F24E-B98F-D918EB75EC48}" dt="2019-06-10T12:28:49.375" v="2305"/>
          <ac:spMkLst>
            <pc:docMk/>
            <pc:sldMk cId="2362480943" sldId="289"/>
            <ac:spMk id="12" creationId="{8D02EB7F-5283-BE45-A093-2F5BB5213D40}"/>
          </ac:spMkLst>
        </pc:spChg>
        <pc:spChg chg="add mod">
          <ac:chgData name="김지형" userId="07abb612-f0bf-4ad6-8ffb-51bca69d2e46" providerId="ADAL" clId="{03A5849B-9359-F24E-B98F-D918EB75EC48}" dt="2019-06-10T12:32:23.999" v="2368" actId="1076"/>
          <ac:spMkLst>
            <pc:docMk/>
            <pc:sldMk cId="2362480943" sldId="289"/>
            <ac:spMk id="14" creationId="{97FF5A1C-6A35-5449-A801-6B4A3B1E9A4E}"/>
          </ac:spMkLst>
        </pc:spChg>
        <pc:picChg chg="add del">
          <ac:chgData name="김지형" userId="07abb612-f0bf-4ad6-8ffb-51bca69d2e46" providerId="ADAL" clId="{03A5849B-9359-F24E-B98F-D918EB75EC48}" dt="2019-06-10T12:23:17.267" v="2228" actId="478"/>
          <ac:picMkLst>
            <pc:docMk/>
            <pc:sldMk cId="2362480943" sldId="289"/>
            <ac:picMk id="9" creationId="{83C0144B-AF7B-D741-8F62-D320ECA5F368}"/>
          </ac:picMkLst>
        </pc:picChg>
        <pc:picChg chg="add mod">
          <ac:chgData name="김지형" userId="07abb612-f0bf-4ad6-8ffb-51bca69d2e46" providerId="ADAL" clId="{03A5849B-9359-F24E-B98F-D918EB75EC48}" dt="2019-06-10T12:32:27.284" v="2369" actId="1076"/>
          <ac:picMkLst>
            <pc:docMk/>
            <pc:sldMk cId="2362480943" sldId="289"/>
            <ac:picMk id="13" creationId="{5C6F78A5-AEEF-9841-9B3D-694B380343A2}"/>
          </ac:picMkLst>
        </pc:picChg>
        <pc:picChg chg="add mod">
          <ac:chgData name="김지형" userId="07abb612-f0bf-4ad6-8ffb-51bca69d2e46" providerId="ADAL" clId="{03A5849B-9359-F24E-B98F-D918EB75EC48}" dt="2019-06-10T12:32:23.999" v="2368" actId="1076"/>
          <ac:picMkLst>
            <pc:docMk/>
            <pc:sldMk cId="2362480943" sldId="289"/>
            <ac:picMk id="15" creationId="{CF6D3595-8643-3446-A9AA-5CF77D7A860F}"/>
          </ac:picMkLst>
        </pc:picChg>
      </pc:sldChg>
      <pc:sldChg chg="addSp delSp modSp add">
        <pc:chgData name="김지형" userId="07abb612-f0bf-4ad6-8ffb-51bca69d2e46" providerId="ADAL" clId="{03A5849B-9359-F24E-B98F-D918EB75EC48}" dt="2019-06-10T12:38:12.941" v="3126" actId="1076"/>
        <pc:sldMkLst>
          <pc:docMk/>
          <pc:sldMk cId="2931961744" sldId="290"/>
        </pc:sldMkLst>
        <pc:spChg chg="mod">
          <ac:chgData name="김지형" userId="07abb612-f0bf-4ad6-8ffb-51bca69d2e46" providerId="ADAL" clId="{03A5849B-9359-F24E-B98F-D918EB75EC48}" dt="2019-06-10T12:36:14.411" v="2885" actId="20577"/>
          <ac:spMkLst>
            <pc:docMk/>
            <pc:sldMk cId="2931961744" sldId="290"/>
            <ac:spMk id="2" creationId="{BD0D5841-809E-D74C-93A4-7AC3EED6136B}"/>
          </ac:spMkLst>
        </pc:spChg>
        <pc:spChg chg="mod">
          <ac:chgData name="김지형" userId="07abb612-f0bf-4ad6-8ffb-51bca69d2e46" providerId="ADAL" clId="{03A5849B-9359-F24E-B98F-D918EB75EC48}" dt="2019-06-10T12:38:02.580" v="3124"/>
          <ac:spMkLst>
            <pc:docMk/>
            <pc:sldMk cId="2931961744" sldId="290"/>
            <ac:spMk id="3" creationId="{F71E26ED-A57F-C24B-BB01-A65D4589D6FD}"/>
          </ac:spMkLst>
        </pc:spChg>
        <pc:spChg chg="add del mod">
          <ac:chgData name="김지형" userId="07abb612-f0bf-4ad6-8ffb-51bca69d2e46" providerId="ADAL" clId="{03A5849B-9359-F24E-B98F-D918EB75EC48}" dt="2019-06-10T12:36:41.823" v="3015"/>
          <ac:spMkLst>
            <pc:docMk/>
            <pc:sldMk cId="2931961744" sldId="290"/>
            <ac:spMk id="7" creationId="{234A2E9C-900D-C546-833D-E0ECDE4D0D18}"/>
          </ac:spMkLst>
        </pc:spChg>
        <pc:picChg chg="add mod">
          <ac:chgData name="김지형" userId="07abb612-f0bf-4ad6-8ffb-51bca69d2e46" providerId="ADAL" clId="{03A5849B-9359-F24E-B98F-D918EB75EC48}" dt="2019-06-10T12:38:12.941" v="3126" actId="1076"/>
          <ac:picMkLst>
            <pc:docMk/>
            <pc:sldMk cId="2931961744" sldId="290"/>
            <ac:picMk id="9" creationId="{FEFA47D7-A5F3-C543-9135-A536CA47AB5D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03AC4A-7667-3145-A762-F8DB8C8ACFD5}" type="datetimeFigureOut">
              <a:rPr kumimoji="1" lang="ko-KR" altLang="en-US" smtClean="0"/>
              <a:t>2019. 6. 10.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155352-417E-D348-BE48-5C2121B7873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955845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93105" y="802298"/>
            <a:ext cx="8561747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93106" y="3531204"/>
            <a:ext cx="8561746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2019. 5. 22.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93105" y="329307"/>
            <a:ext cx="4897310" cy="309201"/>
          </a:xfrm>
        </p:spPr>
        <p:txBody>
          <a:bodyPr/>
          <a:lstStyle/>
          <a:p>
            <a:r>
              <a:rPr lang="en-US" altLang="ko-KR"/>
              <a:t>Numpy</a:t>
            </a:r>
            <a:r>
              <a:rPr lang="ko-KR" altLang="en-US"/>
              <a:t>를 이용한 </a:t>
            </a:r>
            <a:r>
              <a:rPr lang="en-US" altLang="ko-KR"/>
              <a:t>Python </a:t>
            </a:r>
            <a:r>
              <a:rPr lang="ko-KR" altLang="en-US"/>
              <a:t>데이터 시각화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5802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4642" y="798973"/>
            <a:ext cx="3183128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34695" y="3205491"/>
            <a:ext cx="3184989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2019. 5. 22.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Numpy</a:t>
            </a:r>
            <a:r>
              <a:rPr lang="ko-KR" altLang="en-US"/>
              <a:t>를 이용한 </a:t>
            </a:r>
            <a:r>
              <a:rPr lang="en-US" altLang="ko-KR"/>
              <a:t>Python </a:t>
            </a:r>
            <a:r>
              <a:rPr lang="ko-KR" altLang="en-US"/>
              <a:t>데이터 시각화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371687" y="798973"/>
            <a:ext cx="0" cy="2247117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83670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chemeClr val="bg2">
                    <a:lumMod val="10000"/>
                  </a:schemeClr>
                </a:gs>
                <a:gs pos="100000">
                  <a:schemeClr val="bg2">
                    <a:lumMod val="10000"/>
                  </a:schemeClr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 prstMaterial="matte">
              <a:bevelT w="133350" h="50800" prst="divo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5694" y="1129513"/>
            <a:ext cx="5447840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34695" y="3145992"/>
            <a:ext cx="5440037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534695" y="5469856"/>
            <a:ext cx="5440038" cy="320123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altLang="ko-KR"/>
              <a:t>2019. 5. 22.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534910" y="318640"/>
            <a:ext cx="5453475" cy="320931"/>
          </a:xfrm>
        </p:spPr>
        <p:txBody>
          <a:bodyPr/>
          <a:lstStyle/>
          <a:p>
            <a:r>
              <a:rPr lang="en-US" altLang="ko-KR"/>
              <a:t>Numpy</a:t>
            </a:r>
            <a:r>
              <a:rPr lang="ko-KR" altLang="en-US"/>
              <a:t>를 이용한 </a:t>
            </a:r>
            <a:r>
              <a:rPr lang="en-US" altLang="ko-KR"/>
              <a:t>Python </a:t>
            </a:r>
            <a:r>
              <a:rPr lang="ko-KR" altLang="en-US"/>
              <a:t>데이터 시각화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71687" y="798973"/>
            <a:ext cx="0" cy="2161124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19798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2019. 5. 22.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Numpy</a:t>
            </a:r>
            <a:r>
              <a:rPr lang="ko-KR" altLang="en-US"/>
              <a:t>를 이용한 </a:t>
            </a:r>
            <a:r>
              <a:rPr lang="en-US" altLang="ko-KR"/>
              <a:t>Python </a:t>
            </a:r>
            <a:r>
              <a:rPr lang="ko-KR" altLang="en-US"/>
              <a:t>데이터 시각화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371687" y="798973"/>
            <a:ext cx="0" cy="1067168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92804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883863"/>
            <a:ext cx="1615742" cy="45749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34694" y="883863"/>
            <a:ext cx="7738807" cy="4574999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2019. 5. 22.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Numpy</a:t>
            </a:r>
            <a:r>
              <a:rPr lang="ko-KR" altLang="en-US"/>
              <a:t>를 이용한 </a:t>
            </a:r>
            <a:r>
              <a:rPr lang="en-US" altLang="ko-KR"/>
              <a:t>Python </a:t>
            </a:r>
            <a:r>
              <a:rPr lang="ko-KR" altLang="en-US"/>
              <a:t>데이터 시각화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H="1">
            <a:off x="9439111" y="719272"/>
            <a:ext cx="1615742" cy="0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9210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CA1E8998-2AE5-DA4A-9ED1-5E54DFEF591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27304" y="0"/>
            <a:ext cx="887105" cy="13062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9622" y="282165"/>
            <a:ext cx="10570921" cy="510723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89623" y="1029144"/>
            <a:ext cx="5436948" cy="4370758"/>
          </a:xfrm>
        </p:spPr>
        <p:txBody>
          <a:bodyPr anchor="t">
            <a:normAutofit/>
          </a:bodyPr>
          <a:lstStyle>
            <a:lvl1pPr>
              <a:lnSpc>
                <a:spcPct val="140000"/>
              </a:lnSpc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lnSpc>
                <a:spcPct val="140000"/>
              </a:lnSpc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lnSpc>
                <a:spcPct val="140000"/>
              </a:lnSpc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lnSpc>
                <a:spcPct val="140000"/>
              </a:lnSpc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lnSpc>
                <a:spcPct val="140000"/>
              </a:lnSpc>
              <a:defRPr sz="105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2019. 5. 22.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7680" y="289310"/>
            <a:ext cx="757646" cy="503578"/>
          </a:xfrm>
        </p:spPr>
        <p:txBody>
          <a:bodyPr/>
          <a:lstStyle>
            <a:lvl1pPr algn="ctr">
              <a:defRPr sz="2400">
                <a:solidFill>
                  <a:schemeClr val="bg1"/>
                </a:solidFill>
                <a:latin typeface="KoreanDREAM5R" panose="02020600000000000000" pitchFamily="18" charset="-127"/>
                <a:ea typeface="KoreanDREAM5R" panose="02020600000000000000" pitchFamily="18" charset="-127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그림 11" descr="모니터, 전자기기, 컴퓨터, 디스플레이이(가) 표시된 사진&#10;&#10;자동 생성된 설명">
            <a:extLst>
              <a:ext uri="{FF2B5EF4-FFF2-40B4-BE49-F238E27FC236}">
                <a16:creationId xmlns:a16="http://schemas.microsoft.com/office/drawing/2014/main" id="{689163D9-E771-7947-839A-D8418D134F7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095945" y="-86984"/>
            <a:ext cx="4228482" cy="7196819"/>
          </a:xfrm>
          <a:prstGeom prst="rect">
            <a:avLst/>
          </a:prstGeom>
        </p:spPr>
      </p:pic>
      <p:sp>
        <p:nvSpPr>
          <p:cNvPr id="17" name="그림 개체 틀 13">
            <a:extLst>
              <a:ext uri="{FF2B5EF4-FFF2-40B4-BE49-F238E27FC236}">
                <a16:creationId xmlns:a16="http://schemas.microsoft.com/office/drawing/2014/main" id="{81B70879-41D3-264D-A296-7F38B38285A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658530" y="347563"/>
            <a:ext cx="3106166" cy="5052339"/>
          </a:xfrm>
        </p:spPr>
        <p:txBody>
          <a:bodyPr/>
          <a:lstStyle/>
          <a:p>
            <a:endParaRPr kumimoji="1" lang="ko-KR" alt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871B4CE9-E8EF-C649-BC6E-3706451B05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7680" y="5697301"/>
            <a:ext cx="5855719" cy="309201"/>
          </a:xfrm>
        </p:spPr>
        <p:txBody>
          <a:bodyPr/>
          <a:lstStyle/>
          <a:p>
            <a:r>
              <a:rPr lang="en-US" altLang="ko-KR" dirty="0" err="1"/>
              <a:t>Numpy</a:t>
            </a:r>
            <a:r>
              <a:rPr lang="ko-KR" altLang="en-US" dirty="0" err="1"/>
              <a:t>를</a:t>
            </a:r>
            <a:r>
              <a:rPr lang="ko-KR" altLang="en-US" dirty="0"/>
              <a:t> 이용한 </a:t>
            </a:r>
            <a:r>
              <a:rPr lang="en-US" altLang="ko-KR" dirty="0"/>
              <a:t>Python </a:t>
            </a:r>
            <a:r>
              <a:rPr lang="ko-KR" altLang="en-US" dirty="0"/>
              <a:t>데이터 시각화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49020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 descr="모니터, 전자기기, 컴퓨터이(가) 표시된 사진&#10;&#10;자동 생성된 설명">
            <a:extLst>
              <a:ext uri="{FF2B5EF4-FFF2-40B4-BE49-F238E27FC236}">
                <a16:creationId xmlns:a16="http://schemas.microsoft.com/office/drawing/2014/main" id="{B803F7F9-E41A-AB45-A12C-19B24DD5CA9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826571" y="3020254"/>
            <a:ext cx="5436949" cy="395777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A1E8998-2AE5-DA4A-9ED1-5E54DFEF591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27304" y="0"/>
            <a:ext cx="887105" cy="13062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9622" y="282165"/>
            <a:ext cx="10570921" cy="510723"/>
          </a:xfrm>
        </p:spPr>
        <p:txBody>
          <a:bodyPr/>
          <a:lstStyle>
            <a:lvl1pPr>
              <a:defRPr sz="24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89623" y="1029143"/>
            <a:ext cx="5436948" cy="4407829"/>
          </a:xfrm>
        </p:spPr>
        <p:txBody>
          <a:bodyPr anchor="t">
            <a:normAutofit/>
          </a:bodyPr>
          <a:lstStyle>
            <a:lvl1pPr>
              <a:lnSpc>
                <a:spcPct val="140000"/>
              </a:lnSpc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lnSpc>
                <a:spcPct val="140000"/>
              </a:lnSpc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lnSpc>
                <a:spcPct val="140000"/>
              </a:lnSpc>
              <a:defRPr sz="105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lnSpc>
                <a:spcPct val="1400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lnSpc>
                <a:spcPct val="140000"/>
              </a:lnSpc>
              <a:defRPr sz="9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87680" y="5697301"/>
            <a:ext cx="5855719" cy="309201"/>
          </a:xfrm>
        </p:spPr>
        <p:txBody>
          <a:bodyPr/>
          <a:lstStyle>
            <a:lvl1pPr>
              <a:defRPr sz="800"/>
            </a:lvl1pPr>
          </a:lstStyle>
          <a:p>
            <a:r>
              <a:rPr lang="en-US" altLang="ko-KR"/>
              <a:t>Numpy</a:t>
            </a:r>
            <a:r>
              <a:rPr lang="ko-KR" altLang="en-US"/>
              <a:t>를 이용한 </a:t>
            </a:r>
            <a:r>
              <a:rPr lang="en-US" altLang="ko-KR"/>
              <a:t>Python </a:t>
            </a:r>
            <a:r>
              <a:rPr lang="ko-KR" altLang="en-US"/>
              <a:t>데이터 시각화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7680" y="289310"/>
            <a:ext cx="757646" cy="503578"/>
          </a:xfrm>
        </p:spPr>
        <p:txBody>
          <a:bodyPr/>
          <a:lstStyle>
            <a:lvl1pPr algn="ctr">
              <a:defRPr sz="2000">
                <a:solidFill>
                  <a:schemeClr val="bg1"/>
                </a:solidFill>
                <a:latin typeface="KoreanDREAM5R" panose="02020600000000000000" pitchFamily="18" charset="-127"/>
                <a:ea typeface="KoreanDREAM5R" panose="02020600000000000000" pitchFamily="18" charset="-127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그림 개체 틀 13">
            <a:extLst>
              <a:ext uri="{FF2B5EF4-FFF2-40B4-BE49-F238E27FC236}">
                <a16:creationId xmlns:a16="http://schemas.microsoft.com/office/drawing/2014/main" id="{81B70879-41D3-264D-A296-7F38B38285A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740959" y="3510157"/>
            <a:ext cx="3624904" cy="218714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970030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CA1E8998-2AE5-DA4A-9ED1-5E54DFEF591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8127" y="0"/>
            <a:ext cx="887105" cy="13062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9622" y="282165"/>
            <a:ext cx="10570921" cy="510723"/>
          </a:xfrm>
        </p:spPr>
        <p:txBody>
          <a:bodyPr/>
          <a:lstStyle>
            <a:lvl1pPr>
              <a:defRPr sz="24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89623" y="1029143"/>
            <a:ext cx="5436948" cy="4420187"/>
          </a:xfrm>
        </p:spPr>
        <p:txBody>
          <a:bodyPr anchor="t">
            <a:normAutofit/>
          </a:bodyPr>
          <a:lstStyle>
            <a:lvl1pPr latinLnBrk="0">
              <a:lnSpc>
                <a:spcPct val="140000"/>
              </a:lnSpc>
              <a:spcAft>
                <a:spcPts val="0"/>
              </a:spcAft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latinLnBrk="0">
              <a:lnSpc>
                <a:spcPct val="140000"/>
              </a:lnSpc>
              <a:spcAft>
                <a:spcPts val="0"/>
              </a:spcAft>
              <a:defRPr sz="11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latinLnBrk="0">
              <a:lnSpc>
                <a:spcPct val="140000"/>
              </a:lnSpc>
              <a:spcAft>
                <a:spcPts val="0"/>
              </a:spcAft>
              <a:defRPr sz="105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 latinLnBrk="0">
              <a:lnSpc>
                <a:spcPct val="140000"/>
              </a:lnSpc>
              <a:spcAft>
                <a:spcPts val="0"/>
              </a:spcAft>
              <a:defRPr sz="100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 latinLnBrk="0">
              <a:lnSpc>
                <a:spcPct val="140000"/>
              </a:lnSpc>
              <a:spcAft>
                <a:spcPts val="0"/>
              </a:spcAft>
              <a:defRPr sz="90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altLang="ko-KR"/>
              <a:t>2019. 5. 22.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44412F54-6813-794C-B6BA-A9AACB702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7680" y="289310"/>
            <a:ext cx="757646" cy="503578"/>
          </a:xfrm>
        </p:spPr>
        <p:txBody>
          <a:bodyPr/>
          <a:lstStyle>
            <a:lvl1pPr algn="ctr">
              <a:defRPr sz="2000">
                <a:solidFill>
                  <a:schemeClr val="bg1"/>
                </a:solidFill>
                <a:latin typeface="KoreanDREAM5R" panose="02020600000000000000" pitchFamily="18" charset="-127"/>
                <a:ea typeface="KoreanDREAM5R" panose="02020600000000000000" pitchFamily="18" charset="-127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B9772DB7-C24C-764D-8167-EF278BEDD6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7680" y="5697301"/>
            <a:ext cx="5855719" cy="309201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altLang="ko-KR"/>
              <a:t>Numpy</a:t>
            </a:r>
            <a:r>
              <a:rPr lang="ko-KR" altLang="en-US"/>
              <a:t>를 이용한 </a:t>
            </a:r>
            <a:r>
              <a:rPr lang="en-US" altLang="ko-KR"/>
              <a:t>Python </a:t>
            </a:r>
            <a:r>
              <a:rPr lang="ko-KR" altLang="en-US"/>
              <a:t>데이터 시각화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4110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4813" y="1756130"/>
            <a:ext cx="8562580" cy="1887950"/>
          </a:xfrm>
        </p:spPr>
        <p:txBody>
          <a:bodyPr anchor="b">
            <a:normAutofit/>
          </a:bodyPr>
          <a:lstStyle>
            <a:lvl1pPr algn="l">
              <a:defRPr sz="3600">
                <a:latin typeface="KoreanDREAM5R" panose="02020600000000000000" pitchFamily="18" charset="-127"/>
                <a:ea typeface="KoreanDREAM5R" panose="02020600000000000000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34695" y="3806195"/>
            <a:ext cx="8549990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2019. 5. 22.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97543" y="3123551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371687" y="798973"/>
            <a:ext cx="0" cy="2845107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F4B71CCD-B089-7C4B-8AED-7BD6F7455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7680" y="5697301"/>
            <a:ext cx="5855719" cy="309201"/>
          </a:xfrm>
        </p:spPr>
        <p:txBody>
          <a:bodyPr/>
          <a:lstStyle/>
          <a:p>
            <a:r>
              <a:rPr lang="en-US" altLang="ko-KR" dirty="0" err="1"/>
              <a:t>Numpy</a:t>
            </a:r>
            <a:r>
              <a:rPr lang="ko-KR" altLang="en-US" dirty="0" err="1"/>
              <a:t>를</a:t>
            </a:r>
            <a:r>
              <a:rPr lang="ko-KR" altLang="en-US" dirty="0"/>
              <a:t> 이용한 </a:t>
            </a:r>
            <a:r>
              <a:rPr lang="en-US" altLang="ko-KR" dirty="0"/>
              <a:t>Python </a:t>
            </a:r>
            <a:r>
              <a:rPr lang="ko-KR" altLang="en-US" dirty="0"/>
              <a:t>데이터 시각화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83403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 descr="실외이(가) 표시된 사진&#10;&#10;자동 생성된 설명">
            <a:extLst>
              <a:ext uri="{FF2B5EF4-FFF2-40B4-BE49-F238E27FC236}">
                <a16:creationId xmlns:a16="http://schemas.microsoft.com/office/drawing/2014/main" id="{CF45C7EE-CD65-C445-8C48-BDC0FBFA005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784694"/>
            <a:ext cx="9563100" cy="1079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4695" y="804889"/>
            <a:ext cx="9520157" cy="1059305"/>
          </a:xfrm>
        </p:spPr>
        <p:txBody>
          <a:bodyPr anchor="ctr">
            <a:normAutofit/>
          </a:bodyPr>
          <a:lstStyle>
            <a:lvl1pPr>
              <a:defRPr sz="24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34695" y="2010878"/>
            <a:ext cx="4608576" cy="3438144"/>
          </a:xfrm>
        </p:spPr>
        <p:txBody>
          <a:bodyPr>
            <a:normAutofit/>
          </a:bodyPr>
          <a:lstStyle>
            <a:lvl1pPr>
              <a:lnSpc>
                <a:spcPct val="140000"/>
              </a:lnSpc>
              <a:defRPr sz="1600"/>
            </a:lvl1pPr>
            <a:lvl2pPr>
              <a:lnSpc>
                <a:spcPct val="140000"/>
              </a:lnSpc>
              <a:defRPr sz="1400"/>
            </a:lvl2pPr>
            <a:lvl3pPr>
              <a:lnSpc>
                <a:spcPct val="140000"/>
              </a:lnSpc>
              <a:defRPr sz="1200"/>
            </a:lvl3pPr>
            <a:lvl4pPr>
              <a:lnSpc>
                <a:spcPct val="140000"/>
              </a:lnSpc>
              <a:defRPr sz="1100"/>
            </a:lvl4pPr>
            <a:lvl5pPr>
              <a:lnSpc>
                <a:spcPct val="140000"/>
              </a:lnSpc>
              <a:defRPr sz="1050"/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54793" y="2017343"/>
            <a:ext cx="4604130" cy="3441520"/>
          </a:xfrm>
        </p:spPr>
        <p:txBody>
          <a:bodyPr>
            <a:normAutofit/>
          </a:bodyPr>
          <a:lstStyle>
            <a:lvl1pPr>
              <a:lnSpc>
                <a:spcPct val="140000"/>
              </a:lnSpc>
              <a:defRPr sz="1600"/>
            </a:lvl1pPr>
            <a:lvl2pPr>
              <a:lnSpc>
                <a:spcPct val="140000"/>
              </a:lnSpc>
              <a:defRPr sz="1400"/>
            </a:lvl2pPr>
            <a:lvl3pPr>
              <a:lnSpc>
                <a:spcPct val="140000"/>
              </a:lnSpc>
              <a:defRPr sz="1200"/>
            </a:lvl3pPr>
            <a:lvl4pPr>
              <a:lnSpc>
                <a:spcPct val="140000"/>
              </a:lnSpc>
              <a:defRPr sz="1100"/>
            </a:lvl4pPr>
            <a:lvl5pPr>
              <a:lnSpc>
                <a:spcPct val="140000"/>
              </a:lnSpc>
              <a:defRPr sz="105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altLang="ko-KR"/>
              <a:t>2019. 5. 22.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62852" y="1082752"/>
            <a:ext cx="908748" cy="503578"/>
          </a:xfrm>
        </p:spPr>
        <p:txBody>
          <a:bodyPr/>
          <a:lstStyle>
            <a:lvl1pPr algn="ctr">
              <a:defRPr sz="2000">
                <a:solidFill>
                  <a:schemeClr val="bg1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FCF1214E-6845-8F4F-95CA-9E6D8DCBC2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7680" y="5697301"/>
            <a:ext cx="5855719" cy="309201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altLang="ko-KR"/>
              <a:t>Numpy</a:t>
            </a:r>
            <a:r>
              <a:rPr lang="ko-KR" altLang="en-US"/>
              <a:t>를 이용한 </a:t>
            </a:r>
            <a:r>
              <a:rPr lang="en-US" altLang="ko-KR"/>
              <a:t>Python </a:t>
            </a:r>
            <a:r>
              <a:rPr lang="ko-KR" altLang="en-US"/>
              <a:t>데이터 시각화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83026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4695" y="804163"/>
            <a:ext cx="9520157" cy="105631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34695" y="2019549"/>
            <a:ext cx="4608576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34695" y="2824269"/>
            <a:ext cx="4608576" cy="264445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4791" y="2023003"/>
            <a:ext cx="4608576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4792" y="2821491"/>
            <a:ext cx="4608576" cy="2637371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2019. 5. 22.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1371687" y="798973"/>
            <a:ext cx="0" cy="1067168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7E311011-AA3D-A04C-9745-9C5EB012F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7680" y="5697301"/>
            <a:ext cx="5855719" cy="309201"/>
          </a:xfrm>
        </p:spPr>
        <p:txBody>
          <a:bodyPr/>
          <a:lstStyle/>
          <a:p>
            <a:r>
              <a:rPr lang="en-US" altLang="ko-KR" dirty="0" err="1"/>
              <a:t>Numpy</a:t>
            </a:r>
            <a:r>
              <a:rPr lang="ko-KR" altLang="en-US" dirty="0" err="1"/>
              <a:t>를</a:t>
            </a:r>
            <a:r>
              <a:rPr lang="ko-KR" altLang="en-US" dirty="0"/>
              <a:t> 이용한 </a:t>
            </a:r>
            <a:r>
              <a:rPr lang="en-US" altLang="ko-KR" dirty="0"/>
              <a:t>Python </a:t>
            </a:r>
            <a:r>
              <a:rPr lang="ko-KR" altLang="en-US" dirty="0"/>
              <a:t>데이터 시각화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91775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2019. 5. 22.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1371687" y="798973"/>
            <a:ext cx="0" cy="1067168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F6E14DBB-322E-1E48-BC5F-AD6B451B43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7680" y="5697301"/>
            <a:ext cx="5855719" cy="309201"/>
          </a:xfrm>
        </p:spPr>
        <p:txBody>
          <a:bodyPr/>
          <a:lstStyle/>
          <a:p>
            <a:r>
              <a:rPr lang="en-US" altLang="ko-KR" dirty="0" err="1"/>
              <a:t>Numpy</a:t>
            </a:r>
            <a:r>
              <a:rPr lang="ko-KR" altLang="en-US" dirty="0" err="1"/>
              <a:t>를</a:t>
            </a:r>
            <a:r>
              <a:rPr lang="ko-KR" altLang="en-US" dirty="0"/>
              <a:t> 이용한 </a:t>
            </a:r>
            <a:r>
              <a:rPr lang="en-US" altLang="ko-KR" dirty="0"/>
              <a:t>Python </a:t>
            </a:r>
            <a:r>
              <a:rPr lang="ko-KR" altLang="en-US" dirty="0"/>
              <a:t>데이터 시각화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62390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2019. 5. 22.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A87BC2-1090-D443-BAC3-2B7D16CBE2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7680" y="5697301"/>
            <a:ext cx="5855719" cy="309201"/>
          </a:xfrm>
        </p:spPr>
        <p:txBody>
          <a:bodyPr/>
          <a:lstStyle/>
          <a:p>
            <a:r>
              <a:rPr lang="en-US" altLang="ko-KR" dirty="0" err="1"/>
              <a:t>Numpy</a:t>
            </a:r>
            <a:r>
              <a:rPr lang="ko-KR" altLang="en-US" dirty="0" err="1"/>
              <a:t>를</a:t>
            </a:r>
            <a:r>
              <a:rPr lang="ko-KR" altLang="en-US" dirty="0"/>
              <a:t> 이용한 </a:t>
            </a:r>
            <a:r>
              <a:rPr lang="en-US" altLang="ko-KR" dirty="0"/>
              <a:t>Python </a:t>
            </a:r>
            <a:r>
              <a:rPr lang="ko-KR" altLang="en-US" dirty="0"/>
              <a:t>데이터 시각화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32278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tif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2015732"/>
            <a:ext cx="12192000" cy="4118829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5"/>
          <a:srcRect t="2769" b="-2769"/>
          <a:stretch/>
        </p:blipFill>
        <p:spPr>
          <a:xfrm>
            <a:off x="0" y="6135624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16684" y="212716"/>
            <a:ext cx="9520158" cy="5107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6684" y="1001486"/>
            <a:ext cx="9520158" cy="33863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459829" y="5680178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KoreanDREAM3R" panose="02020600000000000000" pitchFamily="18" charset="-127"/>
                <a:ea typeface="KoreanDREAM3R" panose="02020600000000000000" pitchFamily="18" charset="-127"/>
              </a:defRPr>
            </a:lvl1pPr>
          </a:lstStyle>
          <a:p>
            <a:r>
              <a:rPr lang="en-US" altLang="ko-KR"/>
              <a:t>2019. 5. 22.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2852" y="5680178"/>
            <a:ext cx="5855719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KoreanDREAM3R" panose="02020600000000000000" pitchFamily="18" charset="-127"/>
                <a:ea typeface="KoreanDREAM3R" panose="02020600000000000000" pitchFamily="18" charset="-127"/>
              </a:defRPr>
            </a:lvl1pPr>
          </a:lstStyle>
          <a:p>
            <a:r>
              <a:rPr lang="en-US" altLang="ko-KR"/>
              <a:t>Numpy</a:t>
            </a:r>
            <a:r>
              <a:rPr lang="ko-KR" altLang="en-US"/>
              <a:t>를 이용한 </a:t>
            </a:r>
            <a:r>
              <a:rPr lang="en-US" altLang="ko-KR"/>
              <a:t>Python </a:t>
            </a:r>
            <a:r>
              <a:rPr lang="ko-KR" altLang="en-US"/>
              <a:t>데이터 시각화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32615" y="212716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400">
                <a:solidFill>
                  <a:schemeClr val="accent1"/>
                </a:solidFill>
                <a:latin typeface="KoreanDREAM3R" panose="02020600000000000000" pitchFamily="18" charset="-127"/>
                <a:ea typeface="KoreanDREAM3R" panose="02020600000000000000" pitchFamily="18" charset="-127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2" name="Straight Connector 11"/>
          <p:cNvCxnSpPr/>
          <p:nvPr/>
        </p:nvCxnSpPr>
        <p:spPr>
          <a:xfrm>
            <a:off x="0" y="6141705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C85482B4-7840-0B4E-B414-28DFDD6D46FC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462852" y="6276286"/>
            <a:ext cx="1323702" cy="467708"/>
          </a:xfrm>
          <a:prstGeom prst="rect">
            <a:avLst/>
          </a:prstGeom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363D7F5-E59C-9446-A629-C94FF677CF7F}"/>
              </a:ext>
            </a:extLst>
          </p:cNvPr>
          <p:cNvSpPr txBox="1"/>
          <p:nvPr userDrawn="1"/>
        </p:nvSpPr>
        <p:spPr>
          <a:xfrm>
            <a:off x="1933449" y="6353210"/>
            <a:ext cx="29145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50" dirty="0">
                <a:ln w="3175">
                  <a:noFill/>
                </a:ln>
                <a:solidFill>
                  <a:schemeClr val="tx1"/>
                </a:solidFill>
                <a:effectLst>
                  <a:outerShdw blurRad="60007" dir="21540000" sx="99000" sy="99000" kx="-1800000" algn="bl" rotWithShape="0">
                    <a:prstClr val="black">
                      <a:alpha val="0"/>
                    </a:prstClr>
                  </a:outerShdw>
                </a:effectLst>
                <a:latin typeface="KoreanDREAM1R" panose="02020600000000000000" pitchFamily="18" charset="-127"/>
                <a:ea typeface="KoreanDREAM1R" panose="02020600000000000000" pitchFamily="18" charset="-127"/>
              </a:rPr>
              <a:t>건국대학교 전기전자공학부</a:t>
            </a:r>
          </a:p>
        </p:txBody>
      </p:sp>
    </p:spTree>
    <p:extLst>
      <p:ext uri="{BB962C8B-B14F-4D97-AF65-F5344CB8AC3E}">
        <p14:creationId xmlns:p14="http://schemas.microsoft.com/office/powerpoint/2010/main" val="39580285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709" r:id="rId2"/>
    <p:sldLayoutId id="2147483710" r:id="rId3"/>
    <p:sldLayoutId id="214748370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  <p:sldLayoutId id="2147483706" r:id="rId12"/>
    <p:sldLayoutId id="2147483707" r:id="rId13"/>
  </p:sldLayoutIdLst>
  <p:hf hdr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2800" b="0" i="0" kern="1200" cap="none">
          <a:solidFill>
            <a:schemeClr val="tx1"/>
          </a:solidFill>
          <a:effectLst/>
          <a:latin typeface="KoreanDREAM3R" panose="02020600000000000000" pitchFamily="18" charset="-127"/>
          <a:ea typeface="KoreanDREAM3R" panose="02020600000000000000" pitchFamily="18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>
          <a:solidFill>
            <a:schemeClr val="tx1"/>
          </a:solidFill>
          <a:effectLst/>
          <a:latin typeface="KoreanDREAM3R" panose="02020600000000000000" pitchFamily="18" charset="-127"/>
          <a:ea typeface="KoreanDREAM3R" panose="02020600000000000000" pitchFamily="18" charset="-127"/>
          <a:cs typeface="+mn-cs"/>
        </a:defRPr>
      </a:lvl1pPr>
      <a:lvl2pPr marL="6858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 cap="none" baseline="0">
          <a:solidFill>
            <a:schemeClr val="tx1"/>
          </a:solidFill>
          <a:effectLst/>
          <a:latin typeface="KoreanDREAM3R" panose="02020600000000000000" pitchFamily="18" charset="-127"/>
          <a:ea typeface="KoreanDREAM3R" panose="02020600000000000000" pitchFamily="18" charset="-127"/>
          <a:cs typeface="+mn-cs"/>
        </a:defRPr>
      </a:lvl2pPr>
      <a:lvl3pPr marL="11430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>
          <a:solidFill>
            <a:schemeClr val="tx1"/>
          </a:solidFill>
          <a:effectLst/>
          <a:latin typeface="KoreanDREAM3R" panose="02020600000000000000" pitchFamily="18" charset="-127"/>
          <a:ea typeface="KoreanDREAM3R" panose="02020600000000000000" pitchFamily="18" charset="-127"/>
          <a:cs typeface="+mn-cs"/>
        </a:defRPr>
      </a:lvl3pPr>
      <a:lvl4pPr marL="16002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cap="none" baseline="0">
          <a:solidFill>
            <a:schemeClr val="tx1"/>
          </a:solidFill>
          <a:effectLst/>
          <a:latin typeface="KoreanDREAM3R" panose="02020600000000000000" pitchFamily="18" charset="-127"/>
          <a:ea typeface="KoreanDREAM3R" panose="02020600000000000000" pitchFamily="18" charset="-127"/>
          <a:cs typeface="+mn-cs"/>
        </a:defRPr>
      </a:lvl4pPr>
      <a:lvl5pPr marL="20574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100" kern="1200">
          <a:solidFill>
            <a:schemeClr val="tx1"/>
          </a:solidFill>
          <a:effectLst/>
          <a:latin typeface="KoreanDREAM3R" panose="02020600000000000000" pitchFamily="18" charset="-127"/>
          <a:ea typeface="KoreanDREAM3R" panose="02020600000000000000" pitchFamily="18" charset="-127"/>
          <a:cs typeface="+mn-cs"/>
        </a:defRPr>
      </a:lvl5pPr>
      <a:lvl6pPr marL="25146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tiff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tiff"/><Relationship Id="rId7" Type="http://schemas.openxmlformats.org/officeDocument/2006/relationships/image" Target="../media/image47.tiff"/><Relationship Id="rId2" Type="http://schemas.openxmlformats.org/officeDocument/2006/relationships/image" Target="../media/image42.tif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6.tiff"/><Relationship Id="rId5" Type="http://schemas.openxmlformats.org/officeDocument/2006/relationships/image" Target="../media/image45.tiff"/><Relationship Id="rId4" Type="http://schemas.openxmlformats.org/officeDocument/2006/relationships/image" Target="../media/image44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tiff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tiff"/><Relationship Id="rId2" Type="http://schemas.openxmlformats.org/officeDocument/2006/relationships/image" Target="../media/image50.tiff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s3.amazonaws.com/assets.datacamp.com/blog_assets/Numpy_Python_Cheat_Sheet.pdf" TargetMode="External"/><Relationship Id="rId2" Type="http://schemas.openxmlformats.org/officeDocument/2006/relationships/hyperlink" Target="https://www.numpy.org/devdocs/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tiff"/><Relationship Id="rId3" Type="http://schemas.openxmlformats.org/officeDocument/2006/relationships/image" Target="../media/image11.tiff"/><Relationship Id="rId7" Type="http://schemas.openxmlformats.org/officeDocument/2006/relationships/image" Target="../media/image15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tiff"/><Relationship Id="rId5" Type="http://schemas.openxmlformats.org/officeDocument/2006/relationships/image" Target="../media/image13.tiff"/><Relationship Id="rId4" Type="http://schemas.openxmlformats.org/officeDocument/2006/relationships/image" Target="../media/image12.tiff"/><Relationship Id="rId9" Type="http://schemas.openxmlformats.org/officeDocument/2006/relationships/image" Target="../media/image17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1.tiff"/><Relationship Id="rId4" Type="http://schemas.openxmlformats.org/officeDocument/2006/relationships/image" Target="../media/image20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7.tiff"/><Relationship Id="rId5" Type="http://schemas.openxmlformats.org/officeDocument/2006/relationships/image" Target="../media/image26.tiff"/><Relationship Id="rId4" Type="http://schemas.openxmlformats.org/officeDocument/2006/relationships/image" Target="../media/image25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1.tiff"/><Relationship Id="rId4" Type="http://schemas.openxmlformats.org/officeDocument/2006/relationships/image" Target="../media/image30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tiff"/><Relationship Id="rId3" Type="http://schemas.openxmlformats.org/officeDocument/2006/relationships/image" Target="../media/image35.jpg"/><Relationship Id="rId7" Type="http://schemas.openxmlformats.org/officeDocument/2006/relationships/image" Target="../media/image39.tiff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8.tiff"/><Relationship Id="rId5" Type="http://schemas.openxmlformats.org/officeDocument/2006/relationships/image" Target="../media/image37.tiff"/><Relationship Id="rId4" Type="http://schemas.openxmlformats.org/officeDocument/2006/relationships/image" Target="../media/image36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tiff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레고, 장난감이(가) 표시된 사진&#10;&#10;자동 생성된 설명">
            <a:extLst>
              <a:ext uri="{FF2B5EF4-FFF2-40B4-BE49-F238E27FC236}">
                <a16:creationId xmlns:a16="http://schemas.microsoft.com/office/drawing/2014/main" id="{FE2183F5-8EC9-4F43-9389-E96DB7840CE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1000"/>
                    </a14:imgEffect>
                    <a14:imgEffect>
                      <a14:brightnessContrast contrast="-34000"/>
                    </a14:imgEffect>
                  </a14:imgLayer>
                </a14:imgProps>
              </a:ext>
            </a:extLst>
          </a:blip>
          <a:srcRect r="2" b="247"/>
          <a:stretch/>
        </p:blipFill>
        <p:spPr>
          <a:xfrm>
            <a:off x="662517" y="2929004"/>
            <a:ext cx="4998731" cy="2817362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7AE51FBA-51AF-2742-9F78-2EF6873046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3106" y="976527"/>
            <a:ext cx="8561747" cy="1952477"/>
          </a:xfrm>
        </p:spPr>
        <p:txBody>
          <a:bodyPr>
            <a:normAutofit/>
          </a:bodyPr>
          <a:lstStyle/>
          <a:p>
            <a:pPr algn="r"/>
            <a:r>
              <a:rPr kumimoji="1" lang="en-US" altLang="ko-KR" sz="4800" dirty="0" err="1">
                <a:latin typeface="KoreanDREAM5R" panose="02020600000000000000" pitchFamily="18" charset="-127"/>
                <a:ea typeface="KoreanDREAM5R" panose="02020600000000000000" pitchFamily="18" charset="-127"/>
              </a:rPr>
              <a:t>Numpy</a:t>
            </a:r>
            <a:r>
              <a:rPr kumimoji="1" lang="ko-KR" altLang="en-US" sz="4800" dirty="0" err="1">
                <a:latin typeface="KoreanDREAM1R" panose="02020600000000000000" pitchFamily="18" charset="-127"/>
                <a:ea typeface="KoreanDREAM1R" panose="02020600000000000000" pitchFamily="18" charset="-127"/>
              </a:rPr>
              <a:t>를</a:t>
            </a:r>
            <a:r>
              <a:rPr kumimoji="1" lang="en-US" altLang="ko-KR" sz="4800" dirty="0">
                <a:latin typeface="KoreanDREAM1R" panose="02020600000000000000" pitchFamily="18" charset="-127"/>
                <a:ea typeface="KoreanDREAM1R" panose="02020600000000000000" pitchFamily="18" charset="-127"/>
              </a:rPr>
              <a:t> </a:t>
            </a:r>
            <a:r>
              <a:rPr kumimoji="1" lang="ko-KR" altLang="en-US" sz="4800" dirty="0">
                <a:latin typeface="KoreanDREAM1R" panose="02020600000000000000" pitchFamily="18" charset="-127"/>
                <a:ea typeface="KoreanDREAM1R" panose="02020600000000000000" pitchFamily="18" charset="-127"/>
              </a:rPr>
              <a:t>이용한</a:t>
            </a:r>
            <a:br>
              <a:rPr kumimoji="1" lang="en-US" altLang="ko-KR" sz="4800" dirty="0">
                <a:latin typeface="KoreanDREAM1R" panose="02020600000000000000" pitchFamily="18" charset="-127"/>
                <a:ea typeface="KoreanDREAM1R" panose="02020600000000000000" pitchFamily="18" charset="-127"/>
              </a:rPr>
            </a:br>
            <a:r>
              <a:rPr kumimoji="1" lang="ko-KR" altLang="en-US" sz="4800" dirty="0">
                <a:latin typeface="KoreanDREAM5R" panose="02020600000000000000" pitchFamily="18" charset="-127"/>
                <a:ea typeface="KoreanDREAM5R" panose="02020600000000000000" pitchFamily="18" charset="-127"/>
              </a:rPr>
              <a:t>배열 연산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52BE4EA-8D92-1743-9E51-07AD11EB8C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93106" y="3488315"/>
            <a:ext cx="8561746" cy="1109888"/>
          </a:xfrm>
        </p:spPr>
        <p:txBody>
          <a:bodyPr>
            <a:normAutofit/>
          </a:bodyPr>
          <a:lstStyle/>
          <a:p>
            <a:pPr algn="r"/>
            <a:r>
              <a:rPr kumimoji="1" lang="ko-KR" altLang="en-US" sz="1200" dirty="0"/>
              <a:t>건국대학교 전기전자공학부 기초전자실험 </a:t>
            </a:r>
            <a:r>
              <a:rPr kumimoji="1" lang="en-US" altLang="ko-KR" sz="1200" dirty="0"/>
              <a:t>2</a:t>
            </a:r>
            <a:r>
              <a:rPr kumimoji="1" lang="ko-KR" altLang="en-US" sz="1200" dirty="0"/>
              <a:t>차시</a:t>
            </a:r>
            <a:endParaRPr kumimoji="1" lang="en-US" altLang="ko-KR" sz="1200" dirty="0"/>
          </a:p>
          <a:p>
            <a:pPr algn="r"/>
            <a:endParaRPr kumimoji="1" lang="en-US" altLang="ko-KR" sz="1200" dirty="0"/>
          </a:p>
          <a:p>
            <a:pPr algn="r"/>
            <a:r>
              <a:rPr kumimoji="1"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Powered by</a:t>
            </a:r>
            <a:endParaRPr kumimoji="1" lang="ko-KR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0" name="그림 9" descr="개체이(가) 표시된 사진&#10;&#10;자동 생성된 설명">
            <a:extLst>
              <a:ext uri="{FF2B5EF4-FFF2-40B4-BE49-F238E27FC236}">
                <a16:creationId xmlns:a16="http://schemas.microsoft.com/office/drawing/2014/main" id="{8FDE7C0C-E85D-F544-BDE1-CB13AFAB60B8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833032" y="4634729"/>
            <a:ext cx="1122744" cy="44629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31AA462-30D3-A743-B57F-96083FBEC3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72675" y="4760997"/>
            <a:ext cx="1336233" cy="394606"/>
          </a:xfrm>
          <a:prstGeom prst="rect">
            <a:avLst/>
          </a:prstGeom>
        </p:spPr>
      </p:pic>
      <p:cxnSp>
        <p:nvCxnSpPr>
          <p:cNvPr id="50" name="직선 연결선[R] 49">
            <a:extLst>
              <a:ext uri="{FF2B5EF4-FFF2-40B4-BE49-F238E27FC236}">
                <a16:creationId xmlns:a16="http://schemas.microsoft.com/office/drawing/2014/main" id="{64E487C8-1425-EA4C-AC63-6FAAA5459BDA}"/>
              </a:ext>
            </a:extLst>
          </p:cNvPr>
          <p:cNvCxnSpPr>
            <a:cxnSpLocks/>
          </p:cNvCxnSpPr>
          <p:nvPr/>
        </p:nvCxnSpPr>
        <p:spPr>
          <a:xfrm>
            <a:off x="11308464" y="1574157"/>
            <a:ext cx="0" cy="1238491"/>
          </a:xfrm>
          <a:prstGeom prst="line">
            <a:avLst/>
          </a:prstGeom>
          <a:ln w="254000" cap="sq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97582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99F1E5-0973-0C4B-927E-9C6BD2DA20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서브셋</a:t>
            </a:r>
            <a:r>
              <a:rPr lang="en-US" altLang="ko-KR" dirty="0"/>
              <a:t>, </a:t>
            </a:r>
            <a:r>
              <a:rPr lang="ko-KR" altLang="en-US" dirty="0" err="1"/>
              <a:t>슬라이싱</a:t>
            </a:r>
            <a:r>
              <a:rPr lang="en-US" altLang="ko-KR" dirty="0"/>
              <a:t>, </a:t>
            </a:r>
            <a:r>
              <a:rPr lang="ko-KR" altLang="en-US" dirty="0"/>
              <a:t>인덱싱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6C1F4AE-08D4-B943-BDBA-FB19F6CCA8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1" y="34271"/>
            <a:ext cx="5864542" cy="967081"/>
          </a:xfrm>
        </p:spPr>
        <p:txBody>
          <a:bodyPr>
            <a:normAutofit/>
          </a:bodyPr>
          <a:lstStyle/>
          <a:p>
            <a:r>
              <a:rPr lang="ko-KR" altLang="en-US" dirty="0"/>
              <a:t>불린 인덱싱 </a:t>
            </a:r>
            <a:r>
              <a:rPr lang="en-US" altLang="ko-KR" dirty="0"/>
              <a:t>(Boolean Indexing)</a:t>
            </a:r>
          </a:p>
          <a:p>
            <a:pPr lvl="1"/>
            <a:r>
              <a:rPr lang="ko-KR" altLang="en-US" dirty="0"/>
              <a:t>배열 각 요소의 선택 여부를 </a:t>
            </a:r>
            <a:r>
              <a:rPr lang="en-US" altLang="ko-KR" dirty="0"/>
              <a:t>True, False </a:t>
            </a:r>
            <a:r>
              <a:rPr lang="ko-KR" altLang="en-US" dirty="0"/>
              <a:t>지정하는 방식이다</a:t>
            </a:r>
            <a:r>
              <a:rPr lang="en-US" altLang="ko-KR" dirty="0"/>
              <a:t>. </a:t>
            </a:r>
            <a:r>
              <a:rPr lang="ko-KR" altLang="en-US" dirty="0"/>
              <a:t>해당 인덱스의 </a:t>
            </a:r>
            <a:r>
              <a:rPr lang="en-US" altLang="ko-KR" dirty="0"/>
              <a:t>True</a:t>
            </a:r>
            <a:r>
              <a:rPr lang="ko-KR" altLang="en-US" dirty="0"/>
              <a:t>만을 조회한다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A1BD7BF-A5C4-5046-AD2A-78834236EC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2019. 5. 22.</a:t>
            </a:r>
            <a:endParaRPr 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A9CFCCF-17CC-A648-B528-F3E23C251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AC7A270-4AF1-BD48-AEF9-7DAC6C3978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Numpy</a:t>
            </a:r>
            <a:r>
              <a:rPr lang="ko-KR" altLang="en-US"/>
              <a:t>를 이용한 </a:t>
            </a:r>
            <a:r>
              <a:rPr lang="en-US" altLang="ko-KR"/>
              <a:t>Python </a:t>
            </a:r>
            <a:r>
              <a:rPr lang="ko-KR" altLang="en-US"/>
              <a:t>데이터 시각화</a:t>
            </a:r>
            <a:endParaRPr 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C7E3F8E2-90EB-E142-BA5C-A303AC3BC141}"/>
              </a:ext>
            </a:extLst>
          </p:cNvPr>
          <p:cNvSpPr txBox="1">
            <a:spLocks/>
          </p:cNvSpPr>
          <p:nvPr/>
        </p:nvSpPr>
        <p:spPr>
          <a:xfrm>
            <a:off x="6099416" y="3392184"/>
            <a:ext cx="5604904" cy="78513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KoreanDREAM3R" panose="02020600000000000000" pitchFamily="18" charset="-127"/>
                <a:ea typeface="KoreanDREAM3R" panose="02020600000000000000" pitchFamily="18" charset="-12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100" kern="1200" cap="none" baseline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KoreanDREAM3R" panose="02020600000000000000" pitchFamily="18" charset="-127"/>
                <a:ea typeface="KoreanDREAM3R" panose="02020600000000000000" pitchFamily="18" charset="-127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050" kern="120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KoreanDREAM3R" panose="02020600000000000000" pitchFamily="18" charset="-127"/>
                <a:ea typeface="KoreanDREAM3R" panose="02020600000000000000" pitchFamily="18" charset="-127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000" kern="1200" cap="none" baseline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KoreanDREAM3R" panose="02020600000000000000" pitchFamily="18" charset="-127"/>
                <a:ea typeface="KoreanDREAM3R" panose="02020600000000000000" pitchFamily="18" charset="-127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900" kern="120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KoreanDREAM3R" panose="02020600000000000000" pitchFamily="18" charset="-127"/>
                <a:ea typeface="KoreanDREAM3R" panose="02020600000000000000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err="1"/>
              <a:t>팬시</a:t>
            </a:r>
            <a:r>
              <a:rPr lang="ko-KR" altLang="en-US" dirty="0"/>
              <a:t> 인덱싱 </a:t>
            </a:r>
            <a:r>
              <a:rPr lang="en-US" altLang="ko-KR" dirty="0"/>
              <a:t>(Fancy Indexing)</a:t>
            </a:r>
          </a:p>
          <a:p>
            <a:pPr lvl="1"/>
            <a:r>
              <a:rPr lang="ko-KR" altLang="en-US" dirty="0"/>
              <a:t>배열에 인덱스 배열을 전달하여 요소를 참조하는 방법이다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6533FCD-8E65-A24D-8DF2-0EF7777168E5}"/>
              </a:ext>
            </a:extLst>
          </p:cNvPr>
          <p:cNvSpPr/>
          <p:nvPr/>
        </p:nvSpPr>
        <p:spPr>
          <a:xfrm>
            <a:off x="487680" y="1798618"/>
            <a:ext cx="5134377" cy="389868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C9B5B7-542B-BF44-8491-9ED3A3EE9FFF}"/>
              </a:ext>
            </a:extLst>
          </p:cNvPr>
          <p:cNvSpPr txBox="1"/>
          <p:nvPr/>
        </p:nvSpPr>
        <p:spPr>
          <a:xfrm>
            <a:off x="598257" y="1411625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chemeClr val="accent1"/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실습 </a:t>
            </a:r>
            <a:r>
              <a:rPr kumimoji="1" lang="en-US" altLang="ko-KR" dirty="0">
                <a:solidFill>
                  <a:schemeClr val="accent1"/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15</a:t>
            </a:r>
            <a:endParaRPr kumimoji="1" lang="ko-KR" altLang="en-US" dirty="0">
              <a:solidFill>
                <a:schemeClr val="accent1"/>
              </a:solidFill>
              <a:latin typeface="KoreanDREAM3R" panose="02020600000000000000" pitchFamily="18" charset="-127"/>
              <a:ea typeface="KoreanDREAM3R" panose="02020600000000000000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4E89A7B-4DAF-6D47-B9C0-9DF3AE31E148}"/>
              </a:ext>
            </a:extLst>
          </p:cNvPr>
          <p:cNvSpPr txBox="1"/>
          <p:nvPr/>
        </p:nvSpPr>
        <p:spPr>
          <a:xfrm>
            <a:off x="1590836" y="1506773"/>
            <a:ext cx="264159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50" dirty="0">
                <a:solidFill>
                  <a:schemeClr val="accent1"/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해당 코드를 실행 후 결과값을 </a:t>
            </a:r>
            <a:r>
              <a:rPr kumimoji="1" lang="ko-KR" altLang="en-US" sz="1050" dirty="0" err="1">
                <a:solidFill>
                  <a:schemeClr val="accent1"/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확인하시오</a:t>
            </a:r>
            <a:endParaRPr kumimoji="1" lang="ko-KR" altLang="en-US" sz="1050" dirty="0">
              <a:solidFill>
                <a:schemeClr val="accent1"/>
              </a:solidFill>
              <a:latin typeface="KoreanDREAM3R" panose="02020600000000000000" pitchFamily="18" charset="-127"/>
              <a:ea typeface="KoreanDREAM3R" panose="02020600000000000000" pitchFamily="18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486AE07-CB04-5D49-BC92-3F422FF7DA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503" y="2531966"/>
            <a:ext cx="3350654" cy="796297"/>
          </a:xfrm>
          <a:prstGeom prst="rect">
            <a:avLst/>
          </a:prstGeom>
        </p:spPr>
      </p:pic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E9FFFB5F-9E24-0E40-AAA2-0B5CB58E5AC1}"/>
              </a:ext>
            </a:extLst>
          </p:cNvPr>
          <p:cNvSpPr/>
          <p:nvPr/>
        </p:nvSpPr>
        <p:spPr>
          <a:xfrm>
            <a:off x="690498" y="1971530"/>
            <a:ext cx="4758831" cy="408177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r>
              <a:rPr kumimoji="1" lang="ko-KR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KoreanDREAM1R" panose="02020600000000000000" pitchFamily="18" charset="-127"/>
                <a:ea typeface="KoreanDREAM1R" panose="02020600000000000000" pitchFamily="18" charset="-127"/>
              </a:rPr>
              <a:t>가운데 요소 가져오기</a:t>
            </a: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1AA965CA-DBDF-1442-B5E8-8A7728469403}"/>
              </a:ext>
            </a:extLst>
          </p:cNvPr>
          <p:cNvSpPr/>
          <p:nvPr/>
        </p:nvSpPr>
        <p:spPr>
          <a:xfrm>
            <a:off x="690498" y="3480522"/>
            <a:ext cx="4758831" cy="408177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r>
              <a:rPr kumimoji="1" lang="ko-KR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KoreanDREAM1R" panose="02020600000000000000" pitchFamily="18" charset="-127"/>
                <a:ea typeface="KoreanDREAM1R" panose="02020600000000000000" pitchFamily="18" charset="-127"/>
              </a:rPr>
              <a:t>음수 인덱스를 이용한 범위 설정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FF3DD4E5-B122-B744-86BB-E73B30FBCB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587" y="4040410"/>
            <a:ext cx="3340573" cy="799057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04196766-14B7-974C-9EBD-C82DC18A1B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6007" y="2260435"/>
            <a:ext cx="1727200" cy="13208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65F939D2-3A97-F246-B724-EE15AAF14B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11371" y="3792231"/>
            <a:ext cx="1866900" cy="13208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1A7C0AB6-C034-C848-8042-4AEEC930FFDD}"/>
              </a:ext>
            </a:extLst>
          </p:cNvPr>
          <p:cNvSpPr/>
          <p:nvPr/>
        </p:nvSpPr>
        <p:spPr>
          <a:xfrm>
            <a:off x="690498" y="4909175"/>
            <a:ext cx="4758831" cy="704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KoreanDREAM3R" panose="02020600000000000000" pitchFamily="18" charset="-127"/>
                <a:cs typeface="Consolas" panose="020B0609020204030204" pitchFamily="49" charset="0"/>
              </a:rPr>
              <a:t>- 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KoreanDREAM3R" panose="02020600000000000000" pitchFamily="18" charset="-127"/>
                <a:cs typeface="Consolas" panose="020B0609020204030204" pitchFamily="49" charset="0"/>
              </a:rPr>
              <a:t>음수 인덱스는 지정한 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KoreanDREAM3R" panose="02020600000000000000" pitchFamily="18" charset="-127"/>
                <a:cs typeface="Consolas" panose="020B0609020204030204" pitchFamily="49" charset="0"/>
              </a:rPr>
              <a:t>axis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KoreanDREAM3R" panose="02020600000000000000" pitchFamily="18" charset="-127"/>
                <a:cs typeface="Consolas" panose="020B0609020204030204" pitchFamily="49" charset="0"/>
              </a:rPr>
              <a:t>의 마지막 요소로 </a:t>
            </a:r>
            <a:r>
              <a:rPr lang="ko-KR" altLang="en-US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KoreanDREAM3R" panose="02020600000000000000" pitchFamily="18" charset="-127"/>
                <a:cs typeface="Consolas" panose="020B0609020204030204" pitchFamily="49" charset="0"/>
              </a:rPr>
              <a:t>부터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KoreanDREAM3R" panose="02020600000000000000" pitchFamily="18" charset="-127"/>
                <a:cs typeface="Consolas" panose="020B0609020204030204" pitchFamily="49" charset="0"/>
              </a:rPr>
              <a:t> 반대 방향의 인덱스다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KoreanDREAM3R" panose="02020600000000000000" pitchFamily="18" charset="-127"/>
                <a:cs typeface="Consolas" panose="020B0609020204030204" pitchFamily="49" charset="0"/>
              </a:rPr>
              <a:t>.</a:t>
            </a:r>
          </a:p>
          <a:p>
            <a:pPr>
              <a:lnSpc>
                <a:spcPct val="130000"/>
              </a:lnSpc>
            </a:pP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KoreanDREAM3R" panose="02020600000000000000" pitchFamily="18" charset="-127"/>
                <a:cs typeface="Consolas" panose="020B0609020204030204" pitchFamily="49" charset="0"/>
              </a:rPr>
              <a:t>- -1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KoreanDREAM3R" panose="02020600000000000000" pitchFamily="18" charset="-127"/>
                <a:cs typeface="Consolas" panose="020B0609020204030204" pitchFamily="49" charset="0"/>
              </a:rPr>
              <a:t>은 마지막 요소의 인덱스를 의미한다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KoreanDREAM3R" panose="02020600000000000000" pitchFamily="18" charset="-127"/>
                <a:cs typeface="Consolas" panose="020B0609020204030204" pitchFamily="49" charset="0"/>
              </a:rPr>
              <a:t>.</a:t>
            </a:r>
          </a:p>
          <a:p>
            <a:pPr>
              <a:lnSpc>
                <a:spcPct val="130000"/>
              </a:lnSpc>
            </a:pP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KoreanDREAM3R" panose="02020600000000000000" pitchFamily="18" charset="-127"/>
                <a:cs typeface="Consolas" panose="020B0609020204030204" pitchFamily="49" charset="0"/>
              </a:rPr>
              <a:t>- 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KoreanDREAM3R" panose="02020600000000000000" pitchFamily="18" charset="-127"/>
                <a:cs typeface="Consolas" panose="020B0609020204030204" pitchFamily="49" charset="0"/>
              </a:rPr>
              <a:t>다음 </a:t>
            </a:r>
            <a:r>
              <a:rPr lang="ko-KR" altLang="en-US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KoreanDREAM3R" panose="02020600000000000000" pitchFamily="18" charset="-127"/>
                <a:cs typeface="Consolas" panose="020B0609020204030204" pitchFamily="49" charset="0"/>
              </a:rPr>
              <a:t>슬라이싱은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KoreanDREAM3R" panose="02020600000000000000" pitchFamily="18" charset="-127"/>
                <a:cs typeface="Consolas" panose="020B0609020204030204" pitchFamily="49" charset="0"/>
              </a:rPr>
              <a:t> 위 </a:t>
            </a:r>
            <a:r>
              <a:rPr lang="ko-KR" altLang="en-US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KoreanDREAM3R" panose="02020600000000000000" pitchFamily="18" charset="-127"/>
                <a:cs typeface="Consolas" panose="020B0609020204030204" pitchFamily="49" charset="0"/>
              </a:rPr>
              <a:t>슬라이싱과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KoreanDREAM3R" panose="02020600000000000000" pitchFamily="18" charset="-127"/>
                <a:cs typeface="Consolas" panose="020B0609020204030204" pitchFamily="49" charset="0"/>
              </a:rPr>
              <a:t> 동일한 결과를 만든다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KoreanDREAM3R" panose="02020600000000000000" pitchFamily="18" charset="-127"/>
                <a:cs typeface="Consolas" panose="020B0609020204030204" pitchFamily="49" charset="0"/>
              </a:rPr>
              <a:t>.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02DB2A52-D700-AA4C-B116-9675CB89D1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57151" y="3684610"/>
            <a:ext cx="5029200" cy="271780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748C5C09-67ED-7B47-9A23-63C8C255A0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97215" y="584035"/>
            <a:ext cx="5029200" cy="299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2016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CBEEB2-807B-5B49-AA02-EA4A9758A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배열 변환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149AAF0-FCEF-C742-8B74-2D73243E57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배열을 변환하는 방접으로는 전치</a:t>
            </a:r>
            <a:r>
              <a:rPr lang="en-US" altLang="ko-KR" dirty="0"/>
              <a:t>, </a:t>
            </a:r>
            <a:r>
              <a:rPr lang="ko-KR" altLang="en-US" dirty="0"/>
              <a:t>배열 </a:t>
            </a:r>
            <a:r>
              <a:rPr lang="en-US" altLang="ko-KR" dirty="0"/>
              <a:t>shape </a:t>
            </a:r>
            <a:r>
              <a:rPr lang="ko-KR" altLang="en-US" dirty="0"/>
              <a:t>변환</a:t>
            </a:r>
            <a:r>
              <a:rPr lang="en-US" altLang="ko-KR" dirty="0"/>
              <a:t>, </a:t>
            </a:r>
            <a:r>
              <a:rPr lang="ko-KR" altLang="en-US" dirty="0"/>
              <a:t>배열 요소 추가</a:t>
            </a:r>
            <a:r>
              <a:rPr lang="en-US" altLang="ko-KR" dirty="0"/>
              <a:t>, </a:t>
            </a:r>
            <a:r>
              <a:rPr lang="ko-KR" altLang="en-US" dirty="0"/>
              <a:t>배열 결합</a:t>
            </a:r>
            <a:r>
              <a:rPr lang="en-US" altLang="ko-KR" dirty="0"/>
              <a:t>, </a:t>
            </a:r>
            <a:r>
              <a:rPr lang="ko-KR" altLang="en-US" dirty="0"/>
              <a:t>분리 등이 있다</a:t>
            </a:r>
            <a:r>
              <a:rPr lang="en-US" altLang="ko-KR" dirty="0"/>
              <a:t>. </a:t>
            </a:r>
            <a:r>
              <a:rPr lang="ko-KR" altLang="en-US" dirty="0"/>
              <a:t>각 배열 변경 방법에 대하여 살펴본다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전치 </a:t>
            </a:r>
            <a:r>
              <a:rPr lang="en-US" altLang="ko-KR" dirty="0"/>
              <a:t>(Transpose)</a:t>
            </a:r>
          </a:p>
          <a:p>
            <a:pPr lvl="1"/>
            <a:r>
              <a:rPr lang="en-US" altLang="ko-KR" dirty="0" err="1"/>
              <a:t>Tranpose</a:t>
            </a:r>
            <a:r>
              <a:rPr lang="ko-KR" altLang="en-US" dirty="0"/>
              <a:t>는 행렬의 인덱스가 바뀌는 변환이다</a:t>
            </a:r>
            <a:r>
              <a:rPr lang="en-US" altLang="ko-KR" dirty="0"/>
              <a:t>. </a:t>
            </a:r>
            <a:r>
              <a:rPr lang="ko-KR" altLang="en-US" dirty="0"/>
              <a:t>행렬의 </a:t>
            </a:r>
            <a:r>
              <a:rPr lang="en-US" altLang="ko-KR" dirty="0" err="1"/>
              <a:t>Tranpose</a:t>
            </a:r>
            <a:r>
              <a:rPr lang="ko-KR" altLang="en-US" dirty="0"/>
              <a:t>의 예는 다음과 같다</a:t>
            </a:r>
            <a:r>
              <a:rPr lang="en-US" altLang="ko-KR" dirty="0"/>
              <a:t>.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다음은 </a:t>
            </a:r>
            <a:r>
              <a:rPr lang="en-US" altLang="ko-KR" dirty="0"/>
              <a:t>NumPy</a:t>
            </a:r>
            <a:r>
              <a:rPr lang="ko-KR" altLang="en-US" dirty="0"/>
              <a:t>에서 행렬을 전치하기 위하여 </a:t>
            </a:r>
            <a:r>
              <a:rPr lang="en-US" altLang="ko-KR" dirty="0"/>
              <a:t>[</a:t>
            </a:r>
            <a:r>
              <a:rPr lang="en-US" altLang="ko-KR" dirty="0" err="1"/>
              <a:t>numpy.ndarray</a:t>
            </a:r>
            <a:r>
              <a:rPr lang="en-US" altLang="ko-KR" dirty="0"/>
              <a:t> </a:t>
            </a:r>
            <a:r>
              <a:rPr lang="ko-KR" altLang="en-US" dirty="0"/>
              <a:t>객체</a:t>
            </a:r>
            <a:r>
              <a:rPr lang="en-US" altLang="ko-KR" dirty="0"/>
              <a:t>].T </a:t>
            </a:r>
            <a:r>
              <a:rPr lang="ko-KR" altLang="en-US" dirty="0"/>
              <a:t>속성을 사용한다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이 속성은 전치된 행렬을 반환한다</a:t>
            </a:r>
            <a:r>
              <a:rPr lang="en-US" altLang="ko-KR" dirty="0"/>
              <a:t>.</a:t>
            </a:r>
          </a:p>
          <a:p>
            <a:pPr lvl="1"/>
            <a:endParaRPr lang="en-US" altLang="ko-KR" dirty="0"/>
          </a:p>
          <a:p>
            <a:endParaRPr lang="en-US" altLang="ko-KR" dirty="0"/>
          </a:p>
          <a:p>
            <a:endParaRPr kumimoji="1"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AFEF1FA-1384-544A-82D9-33C22714B4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dirty="0"/>
              <a:t>2019. 5. 22.</a:t>
            </a:r>
            <a:endParaRPr 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1548C28-C39D-534D-987D-EE8651FB09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6589B66-3339-054F-95D9-EB44DA992C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9827" y="2601623"/>
            <a:ext cx="1447621" cy="1439667"/>
          </a:xfrm>
          <a:prstGeom prst="rect">
            <a:avLst/>
          </a:prstGeom>
        </p:spPr>
      </p:pic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8CAA986D-215B-1241-A968-81FCB4D6B1B3}"/>
              </a:ext>
            </a:extLst>
          </p:cNvPr>
          <p:cNvSpPr txBox="1">
            <a:spLocks/>
          </p:cNvSpPr>
          <p:nvPr/>
        </p:nvSpPr>
        <p:spPr>
          <a:xfrm>
            <a:off x="7017691" y="1029143"/>
            <a:ext cx="4942852" cy="442018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KoreanDREAM3R" panose="02020600000000000000" pitchFamily="18" charset="-127"/>
                <a:ea typeface="KoreanDREAM3R" panose="02020600000000000000" pitchFamily="18" charset="-12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100" kern="1200" cap="none" baseline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KoreanDREAM3R" panose="02020600000000000000" pitchFamily="18" charset="-127"/>
                <a:ea typeface="KoreanDREAM3R" panose="02020600000000000000" pitchFamily="18" charset="-127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050" kern="120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KoreanDREAM3R" panose="02020600000000000000" pitchFamily="18" charset="-127"/>
                <a:ea typeface="KoreanDREAM3R" panose="02020600000000000000" pitchFamily="18" charset="-127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000" kern="1200" cap="none" baseline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KoreanDREAM3R" panose="02020600000000000000" pitchFamily="18" charset="-127"/>
                <a:ea typeface="KoreanDREAM3R" panose="02020600000000000000" pitchFamily="18" charset="-127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900" kern="120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KoreanDREAM3R" panose="02020600000000000000" pitchFamily="18" charset="-127"/>
                <a:ea typeface="KoreanDREAM3R" panose="02020600000000000000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배열 형태 변경</a:t>
            </a:r>
            <a:endParaRPr lang="en-US" altLang="ko-KR" dirty="0"/>
          </a:p>
          <a:p>
            <a:r>
              <a:rPr lang="en-US" altLang="ko-KR" dirty="0"/>
              <a:t>[</a:t>
            </a:r>
            <a:r>
              <a:rPr lang="en-US" altLang="ko-KR" dirty="0" err="1"/>
              <a:t>numpy.ndarray</a:t>
            </a:r>
            <a:r>
              <a:rPr lang="en-US" altLang="ko-KR" dirty="0"/>
              <a:t> </a:t>
            </a:r>
            <a:r>
              <a:rPr lang="ko-KR" altLang="en-US" dirty="0"/>
              <a:t>객체</a:t>
            </a:r>
            <a:r>
              <a:rPr lang="en-US" altLang="ko-KR" dirty="0"/>
              <a:t>]</a:t>
            </a:r>
            <a:r>
              <a:rPr lang="ko-KR" altLang="en-US" dirty="0"/>
              <a:t>는 배열의 </a:t>
            </a:r>
            <a:r>
              <a:rPr lang="en-US" altLang="ko-KR" dirty="0"/>
              <a:t>Shape</a:t>
            </a:r>
            <a:r>
              <a:rPr lang="ko-KR" altLang="en-US" dirty="0"/>
              <a:t>을 변경하는 </a:t>
            </a:r>
            <a:r>
              <a:rPr lang="en-US" altLang="ko-KR" dirty="0"/>
              <a:t>ravel </a:t>
            </a:r>
            <a:r>
              <a:rPr lang="ko-KR" altLang="en-US" dirty="0"/>
              <a:t>메서드와 </a:t>
            </a:r>
            <a:r>
              <a:rPr lang="en-US" altLang="ko-KR" dirty="0"/>
              <a:t>reshape </a:t>
            </a:r>
            <a:r>
              <a:rPr lang="ko-KR" altLang="en-US" dirty="0"/>
              <a:t>메서드를 제공한다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ravel</a:t>
            </a:r>
            <a:r>
              <a:rPr lang="ko-KR" altLang="en-US" dirty="0"/>
              <a:t>은 배열의 </a:t>
            </a:r>
            <a:r>
              <a:rPr lang="en-US" altLang="ko-KR" dirty="0"/>
              <a:t>shape</a:t>
            </a:r>
            <a:r>
              <a:rPr lang="ko-KR" altLang="en-US" dirty="0"/>
              <a:t>을 </a:t>
            </a:r>
            <a:r>
              <a:rPr lang="en-US" altLang="ko-KR" dirty="0"/>
              <a:t>1</a:t>
            </a:r>
            <a:r>
              <a:rPr lang="ko-KR" altLang="en-US" dirty="0"/>
              <a:t>차원 배열로 만드는 메서드다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reshape</a:t>
            </a:r>
            <a:r>
              <a:rPr lang="ko-KR" altLang="en-US" dirty="0"/>
              <a:t>은 데이터 변경없이 지정된 </a:t>
            </a:r>
            <a:r>
              <a:rPr lang="en-US" altLang="ko-KR" dirty="0"/>
              <a:t>shape</a:t>
            </a:r>
            <a:r>
              <a:rPr lang="ko-KR" altLang="en-US" dirty="0" err="1"/>
              <a:t>으로</a:t>
            </a:r>
            <a:r>
              <a:rPr lang="ko-KR" altLang="en-US" dirty="0"/>
              <a:t> 변환하는 메서드다</a:t>
            </a:r>
            <a:r>
              <a:rPr lang="en-US" altLang="ko-KR" dirty="0"/>
              <a:t>.</a:t>
            </a:r>
          </a:p>
          <a:p>
            <a:r>
              <a:rPr lang="en-US" altLang="ko-KR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altLang="ko-KR" dirty="0" err="1">
                <a:latin typeface="Consolas" panose="020B0609020204030204" pitchFamily="49" charset="0"/>
                <a:cs typeface="Consolas" panose="020B0609020204030204" pitchFamily="49" charset="0"/>
              </a:rPr>
              <a:t>numpy.ndarray</a:t>
            </a:r>
            <a:r>
              <a:rPr lang="en-US" altLang="ko-KR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객체</a:t>
            </a:r>
            <a:r>
              <a:rPr lang="en-US" altLang="ko-KR" dirty="0">
                <a:latin typeface="Consolas" panose="020B0609020204030204" pitchFamily="49" charset="0"/>
                <a:cs typeface="Consolas" panose="020B0609020204030204" pitchFamily="49" charset="0"/>
              </a:rPr>
              <a:t>].ravel()</a:t>
            </a:r>
          </a:p>
          <a:p>
            <a:pPr lvl="1"/>
            <a:r>
              <a:rPr lang="ko-KR" altLang="en-US" dirty="0"/>
              <a:t>배열을 </a:t>
            </a:r>
            <a:r>
              <a:rPr lang="en-US" altLang="ko-KR" dirty="0"/>
              <a:t>1</a:t>
            </a:r>
            <a:r>
              <a:rPr lang="ko-KR" altLang="en-US" dirty="0"/>
              <a:t>차원 배열로 반환하는 메서드다</a:t>
            </a:r>
            <a:r>
              <a:rPr lang="en-US" altLang="ko-KR" dirty="0"/>
              <a:t>. </a:t>
            </a:r>
            <a:r>
              <a:rPr lang="en-US" altLang="ko-KR" dirty="0" err="1"/>
              <a:t>numpy.ndarray</a:t>
            </a:r>
            <a:r>
              <a:rPr lang="en-US" altLang="ko-KR" dirty="0"/>
              <a:t> </a:t>
            </a:r>
            <a:r>
              <a:rPr lang="ko-KR" altLang="en-US" dirty="0"/>
              <a:t>배열 객체의 </a:t>
            </a:r>
            <a:r>
              <a:rPr lang="en-US" altLang="ko-KR" dirty="0"/>
              <a:t>View</a:t>
            </a:r>
            <a:r>
              <a:rPr lang="ko-KR" altLang="en-US" dirty="0" err="1"/>
              <a:t>를</a:t>
            </a:r>
            <a:r>
              <a:rPr lang="ko-KR" altLang="en-US" dirty="0"/>
              <a:t> 반환한다</a:t>
            </a:r>
            <a:r>
              <a:rPr lang="en-US" altLang="ko-KR" dirty="0"/>
              <a:t>. ravel </a:t>
            </a:r>
            <a:r>
              <a:rPr lang="ko-KR" altLang="en-US" dirty="0"/>
              <a:t>메서드가 반환하는 배열은 원본 배열이 뷰다</a:t>
            </a:r>
            <a:r>
              <a:rPr lang="en-US" altLang="ko-KR" dirty="0"/>
              <a:t>. </a:t>
            </a:r>
            <a:r>
              <a:rPr lang="ko-KR" altLang="en-US" dirty="0"/>
              <a:t>따라서 </a:t>
            </a:r>
            <a:r>
              <a:rPr lang="en-US" altLang="ko-KR" dirty="0"/>
              <a:t>ravel </a:t>
            </a:r>
            <a:r>
              <a:rPr lang="ko-KR" altLang="en-US" dirty="0"/>
              <a:t>메서드가 반환하는 배열의 요소를 수정하면 원본 배열 요소에도 반영된다</a:t>
            </a:r>
            <a:r>
              <a:rPr lang="en-US" altLang="ko-KR" dirty="0"/>
              <a:t>.</a:t>
            </a:r>
          </a:p>
          <a:p>
            <a:r>
              <a:rPr lang="en-US" altLang="ko-KR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altLang="ko-KR" dirty="0" err="1">
                <a:latin typeface="Consolas" panose="020B0609020204030204" pitchFamily="49" charset="0"/>
                <a:cs typeface="Consolas" panose="020B0609020204030204" pitchFamily="49" charset="0"/>
              </a:rPr>
              <a:t>numpy.ndarray</a:t>
            </a:r>
            <a:r>
              <a:rPr lang="en-US" altLang="ko-KR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객체</a:t>
            </a:r>
            <a:r>
              <a:rPr lang="en-US" altLang="ko-KR" dirty="0">
                <a:latin typeface="Consolas" panose="020B0609020204030204" pitchFamily="49" charset="0"/>
                <a:cs typeface="Consolas" panose="020B0609020204030204" pitchFamily="49" charset="0"/>
              </a:rPr>
              <a:t>].reshape()</a:t>
            </a:r>
          </a:p>
          <a:p>
            <a:pPr lvl="1"/>
            <a:r>
              <a:rPr lang="en-US" altLang="ko-KR" dirty="0"/>
              <a:t>[</a:t>
            </a:r>
            <a:r>
              <a:rPr lang="en-US" altLang="ko-KR" dirty="0" err="1"/>
              <a:t>numpy.ndarray</a:t>
            </a:r>
            <a:r>
              <a:rPr lang="en-US" altLang="ko-KR" dirty="0"/>
              <a:t> </a:t>
            </a:r>
            <a:r>
              <a:rPr lang="ko-KR" altLang="en-US" dirty="0"/>
              <a:t>객체</a:t>
            </a:r>
            <a:r>
              <a:rPr lang="en-US" altLang="ko-KR" dirty="0"/>
              <a:t>]</a:t>
            </a:r>
            <a:r>
              <a:rPr lang="ko-KR" altLang="en-US" dirty="0"/>
              <a:t>의 </a:t>
            </a:r>
            <a:r>
              <a:rPr lang="en-US" altLang="ko-KR" dirty="0"/>
              <a:t>shape</a:t>
            </a:r>
            <a:r>
              <a:rPr lang="ko-KR" altLang="en-US" dirty="0"/>
              <a:t>을 변경한다</a:t>
            </a:r>
            <a:r>
              <a:rPr lang="en-US" altLang="ko-KR" dirty="0"/>
              <a:t>. </a:t>
            </a:r>
            <a:r>
              <a:rPr lang="ko-KR" altLang="en-US" dirty="0"/>
              <a:t>실제 데이터를 변경하는 것은 아니다</a:t>
            </a:r>
            <a:r>
              <a:rPr lang="en-US" altLang="ko-KR" dirty="0"/>
              <a:t>. </a:t>
            </a:r>
            <a:r>
              <a:rPr lang="ko-KR" altLang="en-US" dirty="0"/>
              <a:t>배열 객체의 </a:t>
            </a:r>
            <a:r>
              <a:rPr lang="en-US" altLang="ko-KR" dirty="0"/>
              <a:t>shape </a:t>
            </a:r>
            <a:r>
              <a:rPr lang="ko-KR" altLang="en-US" dirty="0"/>
              <a:t>정보만을 수정한다</a:t>
            </a:r>
            <a:r>
              <a:rPr lang="en-US" altLang="ko-KR" dirty="0"/>
              <a:t>.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3A80312-DC93-7545-8D98-939D392113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7371" y="4579380"/>
            <a:ext cx="5029200" cy="173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3699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913140-3F9C-8A4A-B205-E49125C89E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배열 변환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894B2BA-54C4-4040-8A1E-367130891E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배열 요소 추가</a:t>
            </a:r>
            <a:r>
              <a:rPr lang="en-US" altLang="ko-KR" dirty="0"/>
              <a:t>,</a:t>
            </a:r>
            <a:r>
              <a:rPr lang="ko-KR" altLang="en-US" dirty="0"/>
              <a:t> 삭제</a:t>
            </a:r>
            <a:endParaRPr lang="en-US" altLang="ko-KR" dirty="0"/>
          </a:p>
          <a:p>
            <a:pPr lvl="1"/>
            <a:r>
              <a:rPr lang="ko-KR" altLang="en-US" dirty="0"/>
              <a:t>배열의 요소를 변경</a:t>
            </a:r>
            <a:r>
              <a:rPr lang="en-US" altLang="ko-KR" dirty="0"/>
              <a:t>, </a:t>
            </a:r>
            <a:r>
              <a:rPr lang="ko-KR" altLang="en-US" dirty="0"/>
              <a:t>추가</a:t>
            </a:r>
            <a:r>
              <a:rPr lang="en-US" altLang="ko-KR" dirty="0"/>
              <a:t>, </a:t>
            </a:r>
            <a:r>
              <a:rPr lang="ko-KR" altLang="en-US" dirty="0"/>
              <a:t>삽입 및 삭제하는 </a:t>
            </a:r>
            <a:r>
              <a:rPr lang="en-US" altLang="ko-KR" dirty="0">
                <a:latin typeface="Consolas" panose="020B0609020204030204" pitchFamily="49" charset="0"/>
                <a:cs typeface="Consolas" panose="020B0609020204030204" pitchFamily="49" charset="0"/>
              </a:rPr>
              <a:t>resize, append, insert, delete</a:t>
            </a:r>
            <a:r>
              <a:rPr lang="en-US" altLang="ko-KR" dirty="0"/>
              <a:t> </a:t>
            </a:r>
            <a:r>
              <a:rPr lang="ko-KR" altLang="en-US" dirty="0"/>
              <a:t>함수를 제공합니다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배열 결합</a:t>
            </a:r>
          </a:p>
          <a:p>
            <a:pPr lvl="1"/>
            <a:r>
              <a:rPr lang="ko-KR" altLang="en-US" dirty="0"/>
              <a:t>배열과 배열을 결합하는 </a:t>
            </a:r>
            <a:r>
              <a:rPr lang="en-US" altLang="ko-KR" dirty="0" err="1">
                <a:latin typeface="Consolas" panose="020B0609020204030204" pitchFamily="49" charset="0"/>
                <a:cs typeface="Consolas" panose="020B0609020204030204" pitchFamily="49" charset="0"/>
              </a:rPr>
              <a:t>np.concatenate</a:t>
            </a:r>
            <a:r>
              <a:rPr lang="en-US" altLang="ko-KR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altLang="ko-KR" dirty="0" err="1">
                <a:latin typeface="Consolas" panose="020B0609020204030204" pitchFamily="49" charset="0"/>
                <a:cs typeface="Consolas" panose="020B0609020204030204" pitchFamily="49" charset="0"/>
              </a:rPr>
              <a:t>np.vstack</a:t>
            </a:r>
            <a:r>
              <a:rPr lang="en-US" altLang="ko-KR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altLang="ko-KR" dirty="0" err="1">
                <a:latin typeface="Consolas" panose="020B0609020204030204" pitchFamily="49" charset="0"/>
                <a:cs typeface="Consolas" panose="020B0609020204030204" pitchFamily="49" charset="0"/>
              </a:rPr>
              <a:t>np.hstack</a:t>
            </a:r>
            <a:r>
              <a:rPr lang="en-US" altLang="ko-KR" dirty="0"/>
              <a:t> </a:t>
            </a:r>
            <a:r>
              <a:rPr lang="ko-KR" altLang="en-US" dirty="0"/>
              <a:t>함수를 제공합니다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배열 분리</a:t>
            </a:r>
          </a:p>
          <a:p>
            <a:pPr lvl="1"/>
            <a:r>
              <a:rPr lang="en-US" altLang="ko-KR" dirty="0"/>
              <a:t>NumPy</a:t>
            </a:r>
            <a:r>
              <a:rPr lang="ko-KR" altLang="en-US" dirty="0"/>
              <a:t>는 배열을 수직</a:t>
            </a:r>
            <a:r>
              <a:rPr lang="en-US" altLang="ko-KR" dirty="0"/>
              <a:t>, </a:t>
            </a:r>
            <a:r>
              <a:rPr lang="ko-KR" altLang="en-US" dirty="0"/>
              <a:t>수평으로 분할하는 함수를 제공합니다</a:t>
            </a:r>
            <a:r>
              <a:rPr lang="en-US" altLang="ko-KR" dirty="0"/>
              <a:t>.</a:t>
            </a:r>
          </a:p>
          <a:p>
            <a:pPr lvl="2"/>
            <a:r>
              <a:rPr lang="en-US" altLang="ko-KR" dirty="0" err="1">
                <a:latin typeface="Consolas" panose="020B0609020204030204" pitchFamily="49" charset="0"/>
                <a:cs typeface="Consolas" panose="020B0609020204030204" pitchFamily="49" charset="0"/>
              </a:rPr>
              <a:t>np.hsplit</a:t>
            </a:r>
            <a:r>
              <a:rPr lang="en-US" altLang="ko-KR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altLang="ko-KR" dirty="0"/>
              <a:t>: </a:t>
            </a:r>
            <a:r>
              <a:rPr lang="ko-KR" altLang="en-US" dirty="0"/>
              <a:t>지정한 배열을 수평</a:t>
            </a:r>
            <a:r>
              <a:rPr lang="en-US" altLang="ko-KR" dirty="0"/>
              <a:t>(</a:t>
            </a:r>
            <a:r>
              <a:rPr lang="ko-KR" altLang="en-US" dirty="0"/>
              <a:t>행</a:t>
            </a:r>
            <a:r>
              <a:rPr lang="en-US" altLang="ko-KR" dirty="0"/>
              <a:t>) </a:t>
            </a:r>
            <a:r>
              <a:rPr lang="ko-KR" altLang="en-US" dirty="0"/>
              <a:t>방향으로 분할</a:t>
            </a:r>
          </a:p>
          <a:p>
            <a:pPr lvl="2"/>
            <a:r>
              <a:rPr lang="en-US" altLang="ko-KR" dirty="0" err="1">
                <a:latin typeface="Consolas" panose="020B0609020204030204" pitchFamily="49" charset="0"/>
                <a:cs typeface="Consolas" panose="020B0609020204030204" pitchFamily="49" charset="0"/>
              </a:rPr>
              <a:t>np.vsplit</a:t>
            </a:r>
            <a:r>
              <a:rPr lang="en-US" altLang="ko-KR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altLang="ko-KR" dirty="0"/>
              <a:t>: </a:t>
            </a:r>
            <a:r>
              <a:rPr lang="ko-KR" altLang="en-US" dirty="0"/>
              <a:t>지정한 배열을 수직</a:t>
            </a:r>
            <a:r>
              <a:rPr lang="en-US" altLang="ko-KR" dirty="0"/>
              <a:t>(</a:t>
            </a:r>
            <a:r>
              <a:rPr lang="ko-KR" altLang="en-US" dirty="0"/>
              <a:t>열</a:t>
            </a:r>
            <a:r>
              <a:rPr lang="en-US" altLang="ko-KR" dirty="0"/>
              <a:t>) </a:t>
            </a:r>
            <a:r>
              <a:rPr lang="ko-KR" altLang="en-US" dirty="0"/>
              <a:t>방향으로 분할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43196D7-7E3E-3341-933F-ECD311AFD5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2019. 5. 22.</a:t>
            </a:r>
            <a:endParaRPr 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D171714-51FE-CE46-B8F7-2CFAE589D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312BE70-9F73-A748-9A61-DED25FB642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 err="1"/>
              <a:t>Numpy</a:t>
            </a:r>
            <a:r>
              <a:rPr lang="ko-KR" altLang="en-US" dirty="0" err="1"/>
              <a:t>를</a:t>
            </a:r>
            <a:r>
              <a:rPr lang="ko-KR" altLang="en-US" dirty="0"/>
              <a:t> 이용한 </a:t>
            </a:r>
            <a:r>
              <a:rPr lang="en-US" altLang="ko-KR" dirty="0"/>
              <a:t>Python </a:t>
            </a:r>
            <a:r>
              <a:rPr lang="ko-KR" altLang="en-US" dirty="0"/>
              <a:t>데이터 시각화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6DE2B5A-A053-A641-A17B-5B6FBE6F6630}"/>
              </a:ext>
            </a:extLst>
          </p:cNvPr>
          <p:cNvSpPr txBox="1"/>
          <p:nvPr/>
        </p:nvSpPr>
        <p:spPr>
          <a:xfrm>
            <a:off x="7168200" y="181100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chemeClr val="accent1"/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실습 </a:t>
            </a:r>
            <a:r>
              <a:rPr kumimoji="1" lang="en-US" altLang="ko-KR" dirty="0">
                <a:solidFill>
                  <a:schemeClr val="accent1"/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16</a:t>
            </a:r>
            <a:endParaRPr kumimoji="1" lang="ko-KR" altLang="en-US" dirty="0">
              <a:solidFill>
                <a:schemeClr val="accent1"/>
              </a:solidFill>
              <a:latin typeface="KoreanDREAM3R" panose="02020600000000000000" pitchFamily="18" charset="-127"/>
              <a:ea typeface="KoreanDREAM3R" panose="02020600000000000000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1378A4-1129-804D-983E-58BEF56D0DEA}"/>
              </a:ext>
            </a:extLst>
          </p:cNvPr>
          <p:cNvSpPr txBox="1"/>
          <p:nvPr/>
        </p:nvSpPr>
        <p:spPr>
          <a:xfrm>
            <a:off x="8160779" y="276248"/>
            <a:ext cx="264159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50" dirty="0">
                <a:solidFill>
                  <a:schemeClr val="accent1"/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해당 코드를 실행 후 결과값을 </a:t>
            </a:r>
            <a:r>
              <a:rPr kumimoji="1" lang="ko-KR" altLang="en-US" sz="1050" dirty="0" err="1">
                <a:solidFill>
                  <a:schemeClr val="accent1"/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확인하시오</a:t>
            </a:r>
            <a:endParaRPr kumimoji="1" lang="ko-KR" altLang="en-US" sz="1050" dirty="0">
              <a:solidFill>
                <a:schemeClr val="accent1"/>
              </a:solidFill>
              <a:latin typeface="KoreanDREAM3R" panose="02020600000000000000" pitchFamily="18" charset="-127"/>
              <a:ea typeface="KoreanDREAM3R" panose="02020600000000000000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19F227D-D340-284F-B01E-F4F9EBB8A3D1}"/>
              </a:ext>
            </a:extLst>
          </p:cNvPr>
          <p:cNvSpPr/>
          <p:nvPr/>
        </p:nvSpPr>
        <p:spPr>
          <a:xfrm>
            <a:off x="7057623" y="550432"/>
            <a:ext cx="5134377" cy="559087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49B3F316-2BBF-1A4C-AB0C-45B19E8F77E2}"/>
              </a:ext>
            </a:extLst>
          </p:cNvPr>
          <p:cNvSpPr/>
          <p:nvPr/>
        </p:nvSpPr>
        <p:spPr>
          <a:xfrm>
            <a:off x="7245395" y="3345870"/>
            <a:ext cx="4758831" cy="408177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r>
              <a:rPr kumimoji="1" lang="ko-KR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KoreanDREAM1R" panose="02020600000000000000" pitchFamily="18" charset="-127"/>
                <a:cs typeface="Consolas" panose="020B0609020204030204" pitchFamily="49" charset="0"/>
              </a:rPr>
              <a:t>배열 요소 추가</a:t>
            </a:r>
            <a:r>
              <a:rPr kumimoji="1"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KoreanDREAM1R" panose="02020600000000000000" pitchFamily="18" charset="-127"/>
                <a:cs typeface="Consolas" panose="020B0609020204030204" pitchFamily="49" charset="0"/>
              </a:rPr>
              <a:t>:</a:t>
            </a:r>
            <a:r>
              <a:rPr kumimoji="1" lang="ko-KR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KoreanDREAM1R" panose="02020600000000000000" pitchFamily="18" charset="-127"/>
                <a:cs typeface="Consolas" panose="020B0609020204030204" pitchFamily="49" charset="0"/>
              </a:rPr>
              <a:t> </a:t>
            </a:r>
            <a:r>
              <a:rPr kumimoji="1"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KoreanDREAM1R" panose="02020600000000000000" pitchFamily="18" charset="-127"/>
                <a:cs typeface="Consolas" panose="020B0609020204030204" pitchFamily="49" charset="0"/>
              </a:rPr>
              <a:t>insert()</a:t>
            </a:r>
            <a:endParaRPr kumimoji="1" lang="ko-KR" altLang="en-US" sz="1050" dirty="0">
              <a:solidFill>
                <a:schemeClr val="tx1">
                  <a:lumMod val="75000"/>
                  <a:lumOff val="25000"/>
                </a:schemeClr>
              </a:solidFill>
              <a:latin typeface="Consolas" panose="020B0609020204030204" pitchFamily="49" charset="0"/>
              <a:ea typeface="KoreanDREAM1R" panose="02020600000000000000" pitchFamily="18" charset="-127"/>
              <a:cs typeface="Consolas" panose="020B0609020204030204" pitchFamily="49" charset="0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C6F78A5-AEEF-9841-9B3D-694B380343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0210" y="3589768"/>
            <a:ext cx="5029200" cy="2717800"/>
          </a:xfrm>
          <a:prstGeom prst="rect">
            <a:avLst/>
          </a:prstGeom>
        </p:spPr>
      </p:pic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97FF5A1C-6A35-5449-A801-6B4A3B1E9A4E}"/>
              </a:ext>
            </a:extLst>
          </p:cNvPr>
          <p:cNvSpPr/>
          <p:nvPr/>
        </p:nvSpPr>
        <p:spPr>
          <a:xfrm>
            <a:off x="7245395" y="689864"/>
            <a:ext cx="4758831" cy="408177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r>
              <a:rPr kumimoji="1" lang="ko-KR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KoreanDREAM1R" panose="02020600000000000000" pitchFamily="18" charset="-127"/>
                <a:cs typeface="Consolas" panose="020B0609020204030204" pitchFamily="49" charset="0"/>
              </a:rPr>
              <a:t>배열 형태 변경</a:t>
            </a:r>
            <a:r>
              <a:rPr kumimoji="1"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KoreanDREAM1R" panose="02020600000000000000" pitchFamily="18" charset="-127"/>
                <a:cs typeface="Consolas" panose="020B0609020204030204" pitchFamily="49" charset="0"/>
              </a:rPr>
              <a:t>:</a:t>
            </a:r>
            <a:r>
              <a:rPr kumimoji="1" lang="ko-KR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KoreanDREAM1R" panose="02020600000000000000" pitchFamily="18" charset="-127"/>
                <a:cs typeface="Consolas" panose="020B0609020204030204" pitchFamily="49" charset="0"/>
              </a:rPr>
              <a:t> </a:t>
            </a:r>
            <a:r>
              <a:rPr kumimoji="1"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KoreanDREAM1R" panose="02020600000000000000" pitchFamily="18" charset="-127"/>
                <a:cs typeface="Consolas" panose="020B0609020204030204" pitchFamily="49" charset="0"/>
              </a:rPr>
              <a:t>ravel()</a:t>
            </a:r>
            <a:endParaRPr kumimoji="1" lang="ko-KR" altLang="en-US" sz="1050" dirty="0">
              <a:solidFill>
                <a:schemeClr val="tx1">
                  <a:lumMod val="75000"/>
                  <a:lumOff val="25000"/>
                </a:schemeClr>
              </a:solidFill>
              <a:latin typeface="Consolas" panose="020B0609020204030204" pitchFamily="49" charset="0"/>
              <a:ea typeface="KoreanDREAM1R" panose="02020600000000000000" pitchFamily="18" charset="-127"/>
              <a:cs typeface="Consolas" panose="020B0609020204030204" pitchFamily="49" charset="0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CF6D3595-8643-3446-A9AA-5CF77D7A86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2161" y="863422"/>
            <a:ext cx="5029200" cy="257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4809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0D5841-809E-D74C-93A4-7AC3EED613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Document / </a:t>
            </a:r>
            <a:r>
              <a:rPr kumimoji="1" lang="en-US" altLang="ko-KR" dirty="0" err="1"/>
              <a:t>Cheatsheet</a:t>
            </a:r>
            <a:r>
              <a:rPr kumimoji="1" lang="en-US" altLang="ko-KR" dirty="0"/>
              <a:t> </a:t>
            </a:r>
            <a:r>
              <a:rPr kumimoji="1" lang="ko-KR" altLang="en-US" dirty="0"/>
              <a:t>이용하기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71E26ED-A57F-C24B-BB01-A65D4589D6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9623" y="1029143"/>
            <a:ext cx="5147101" cy="4222479"/>
          </a:xfrm>
        </p:spPr>
        <p:txBody>
          <a:bodyPr/>
          <a:lstStyle/>
          <a:p>
            <a:r>
              <a:rPr kumimoji="1" lang="ko-KR" altLang="en-US" dirty="0"/>
              <a:t>개발자는 </a:t>
            </a:r>
            <a:r>
              <a:rPr kumimoji="1" lang="en-US" altLang="ko-KR" dirty="0" err="1"/>
              <a:t>Numpy</a:t>
            </a:r>
            <a:r>
              <a:rPr kumimoji="1" lang="ko-KR" altLang="en-US" dirty="0"/>
              <a:t> 라이브러리 내 수많은 </a:t>
            </a:r>
            <a:r>
              <a:rPr kumimoji="1" lang="ko-KR" altLang="en-US" dirty="0" err="1"/>
              <a:t>메소드들을</a:t>
            </a:r>
            <a:r>
              <a:rPr kumimoji="1" lang="ko-KR" altLang="en-US" dirty="0"/>
              <a:t> 모두 외우고 있지 못한다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 err="1"/>
              <a:t>Numpy</a:t>
            </a:r>
            <a:r>
              <a:rPr kumimoji="1" lang="en-US" altLang="ko-KR" dirty="0"/>
              <a:t> </a:t>
            </a:r>
            <a:r>
              <a:rPr kumimoji="1" lang="ko-KR" altLang="en-US" dirty="0"/>
              <a:t>공식 문서와 </a:t>
            </a:r>
            <a:r>
              <a:rPr kumimoji="1" lang="en-US" altLang="ko-KR" dirty="0" err="1"/>
              <a:t>Cheatsheet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이용하여 언제든 </a:t>
            </a:r>
            <a:r>
              <a:rPr kumimoji="1" lang="ko-KR" altLang="en-US" dirty="0" err="1"/>
              <a:t>꺼내쓰기</a:t>
            </a:r>
            <a:r>
              <a:rPr kumimoji="1" lang="ko-KR" altLang="en-US" dirty="0"/>
              <a:t> 쉽게 참조하도록 한다</a:t>
            </a:r>
            <a:r>
              <a:rPr kumimoji="1" lang="en-US" altLang="ko-KR" dirty="0"/>
              <a:t>.</a:t>
            </a:r>
          </a:p>
          <a:p>
            <a:pPr lvl="1"/>
            <a:r>
              <a:rPr kumimoji="1" lang="en-US" altLang="ko-KR" dirty="0" err="1"/>
              <a:t>numpy</a:t>
            </a:r>
            <a:r>
              <a:rPr kumimoji="1" lang="en-US" altLang="ko-KR" dirty="0"/>
              <a:t> </a:t>
            </a:r>
            <a:r>
              <a:rPr kumimoji="1" lang="ko-KR" altLang="en-US" dirty="0"/>
              <a:t>공식 문서</a:t>
            </a:r>
            <a:br>
              <a:rPr kumimoji="1" lang="en-US" altLang="ko-KR" dirty="0"/>
            </a:br>
            <a:r>
              <a:rPr lang="en-US" altLang="ko-KR" dirty="0">
                <a:hlinkClick r:id="rId2"/>
              </a:rPr>
              <a:t>https://www.numpy.org/devdocs/</a:t>
            </a:r>
            <a:endParaRPr kumimoji="1" lang="en-US" altLang="ko-KR" dirty="0"/>
          </a:p>
          <a:p>
            <a:pPr lvl="1"/>
            <a:r>
              <a:rPr kumimoji="1" lang="en-US" altLang="ko-KR" dirty="0" err="1"/>
              <a:t>numpy</a:t>
            </a:r>
            <a:r>
              <a:rPr kumimoji="1" lang="en-US" altLang="ko-KR" dirty="0"/>
              <a:t> </a:t>
            </a:r>
            <a:r>
              <a:rPr kumimoji="1" lang="en-US" altLang="ko-KR" dirty="0" err="1"/>
              <a:t>cheatsheet</a:t>
            </a:r>
            <a:br>
              <a:rPr kumimoji="1" lang="en-US" altLang="ko-KR" dirty="0"/>
            </a:br>
            <a:r>
              <a:rPr lang="en-US" altLang="ko-KR" dirty="0">
                <a:hlinkClick r:id="rId3"/>
              </a:rPr>
              <a:t>https://s3.amazonaws.com/assets.datacamp.com/blog_assets/Numpy_Python_Cheat_Sheet.pdf</a:t>
            </a:r>
            <a:endParaRPr kumimoji="1" lang="en-US" altLang="ko-KR" dirty="0"/>
          </a:p>
          <a:p>
            <a:pPr lvl="1"/>
            <a:endParaRPr kumimoji="1" lang="en-US" altLang="ko-KR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2975C5E-0C1A-2147-9C37-517340CB74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2019. 5. 22.</a:t>
            </a:r>
            <a:endParaRPr 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1E7FAC2-90F0-864E-8EA6-622CBA4D4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753E663-D30E-A44D-A2AF-3D7F48FB82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Numpy</a:t>
            </a:r>
            <a:r>
              <a:rPr lang="ko-KR" altLang="en-US"/>
              <a:t>를 이용한 </a:t>
            </a:r>
            <a:r>
              <a:rPr lang="en-US" altLang="ko-KR"/>
              <a:t>Python </a:t>
            </a:r>
            <a:r>
              <a:rPr lang="ko-KR" altLang="en-US"/>
              <a:t>데이터 시각화</a:t>
            </a:r>
            <a:endParaRPr lang="en-US" dirty="0"/>
          </a:p>
        </p:txBody>
      </p:sp>
      <p:pic>
        <p:nvPicPr>
          <p:cNvPr id="9" name="그림 8" descr="스크린샷이(가) 표시된 사진&#10;&#10;자동 생성된 설명">
            <a:extLst>
              <a:ext uri="{FF2B5EF4-FFF2-40B4-BE49-F238E27FC236}">
                <a16:creationId xmlns:a16="http://schemas.microsoft.com/office/drawing/2014/main" id="{FEFA47D7-A5F3-C543-9135-A536CA47AB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8589" y="1477466"/>
            <a:ext cx="4715392" cy="3325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9617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029CCC-CC17-B845-95F3-20B8D6A341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참고 문헌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1866EE5-F7B3-ED4A-B78B-07D6F9921C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[</a:t>
            </a:r>
            <a:r>
              <a:rPr kumimoji="1" lang="ko-KR" altLang="en-US" dirty="0" err="1"/>
              <a:t>파이썬</a:t>
            </a:r>
            <a:r>
              <a:rPr kumimoji="1" lang="ko-KR" altLang="en-US" dirty="0"/>
              <a:t> 자습서 </a:t>
            </a:r>
            <a:r>
              <a:rPr kumimoji="1" lang="en-US" altLang="ko-KR" dirty="0"/>
              <a:t>- 6. </a:t>
            </a:r>
            <a:r>
              <a:rPr kumimoji="1" lang="ko-KR" altLang="en-US" dirty="0"/>
              <a:t>모듈</a:t>
            </a:r>
            <a:r>
              <a:rPr kumimoji="1" lang="en-US" altLang="ko-KR" dirty="0"/>
              <a:t>]</a:t>
            </a:r>
            <a:br>
              <a:rPr kumimoji="1" lang="en-US" altLang="ko-KR" dirty="0"/>
            </a:br>
            <a:r>
              <a:rPr kumimoji="1" lang="en-US" altLang="ko-KR" dirty="0"/>
              <a:t>(https://</a:t>
            </a:r>
            <a:r>
              <a:rPr kumimoji="1" lang="en-US" altLang="ko-KR" dirty="0" err="1"/>
              <a:t>docs.python.org</a:t>
            </a:r>
            <a:r>
              <a:rPr kumimoji="1" lang="en-US" altLang="ko-KR" dirty="0"/>
              <a:t>/</a:t>
            </a:r>
            <a:r>
              <a:rPr kumimoji="1" lang="en-US" altLang="ko-KR" dirty="0" err="1"/>
              <a:t>ko</a:t>
            </a:r>
            <a:r>
              <a:rPr kumimoji="1" lang="en-US" altLang="ko-KR" dirty="0"/>
              <a:t>/3/tutorial/</a:t>
            </a:r>
            <a:r>
              <a:rPr kumimoji="1" lang="en-US" altLang="ko-KR" dirty="0" err="1"/>
              <a:t>modules.html</a:t>
            </a:r>
            <a:r>
              <a:rPr kumimoji="1" lang="en-US" altLang="ko-KR" dirty="0"/>
              <a:t>)</a:t>
            </a:r>
          </a:p>
          <a:p>
            <a:r>
              <a:rPr kumimoji="1" lang="en-US" altLang="ko-KR" dirty="0"/>
              <a:t>[</a:t>
            </a:r>
            <a:r>
              <a:rPr kumimoji="1" lang="en-US" altLang="ko-KR" dirty="0" err="1"/>
              <a:t>Numpy</a:t>
            </a:r>
            <a:r>
              <a:rPr kumimoji="1" lang="en-US" altLang="ko-KR" dirty="0"/>
              <a:t> </a:t>
            </a:r>
            <a:r>
              <a:rPr kumimoji="1" lang="ko-KR" altLang="en-US" dirty="0"/>
              <a:t>공식 홈페이지</a:t>
            </a:r>
            <a:r>
              <a:rPr kumimoji="1" lang="en-US" altLang="ko-KR" dirty="0"/>
              <a:t>]</a:t>
            </a:r>
            <a:br>
              <a:rPr kumimoji="1" lang="en-US" altLang="ko-KR" dirty="0"/>
            </a:br>
            <a:r>
              <a:rPr kumimoji="1" lang="en-US" altLang="ko-KR" dirty="0"/>
              <a:t>(https://</a:t>
            </a:r>
            <a:r>
              <a:rPr kumimoji="1" lang="en-US" altLang="ko-KR" dirty="0" err="1"/>
              <a:t>www.numpy.org</a:t>
            </a:r>
            <a:r>
              <a:rPr kumimoji="1" lang="en-US" altLang="ko-KR" dirty="0"/>
              <a:t>/)</a:t>
            </a:r>
          </a:p>
          <a:p>
            <a:r>
              <a:rPr kumimoji="1" lang="en-US" altLang="ko-KR" dirty="0"/>
              <a:t>[Python Tutorial]</a:t>
            </a:r>
            <a:br>
              <a:rPr kumimoji="1" lang="en-US" altLang="ko-KR" dirty="0"/>
            </a:br>
            <a:r>
              <a:rPr kumimoji="1" lang="en-US" altLang="ko-KR" dirty="0"/>
              <a:t>(http://cs231n.github.io/python-</a:t>
            </a:r>
            <a:r>
              <a:rPr kumimoji="1" lang="en-US" altLang="ko-KR" dirty="0" err="1"/>
              <a:t>numpy</a:t>
            </a:r>
            <a:r>
              <a:rPr kumimoji="1" lang="en-US" altLang="ko-KR" dirty="0"/>
              <a:t>-tutorial/)</a:t>
            </a:r>
          </a:p>
          <a:p>
            <a:r>
              <a:rPr kumimoji="1" lang="en-US" altLang="ko-KR" dirty="0"/>
              <a:t>[Python For </a:t>
            </a:r>
            <a:r>
              <a:rPr kumimoji="1" lang="en-US" altLang="ko-KR" dirty="0" err="1"/>
              <a:t>DataScience</a:t>
            </a:r>
            <a:r>
              <a:rPr kumimoji="1" lang="en-US" altLang="ko-KR" dirty="0"/>
              <a:t> Cheat Sheet]</a:t>
            </a:r>
            <a:br>
              <a:rPr kumimoji="1" lang="en-US" altLang="ko-KR" dirty="0"/>
            </a:br>
            <a:r>
              <a:rPr kumimoji="1" lang="en-US" altLang="ko-KR" dirty="0"/>
              <a:t>(https://s3.amazonaws.com/</a:t>
            </a:r>
            <a:r>
              <a:rPr kumimoji="1" lang="en-US" altLang="ko-KR" dirty="0" err="1"/>
              <a:t>assets.datacamp.com</a:t>
            </a:r>
            <a:r>
              <a:rPr kumimoji="1" lang="en-US" altLang="ko-KR" dirty="0"/>
              <a:t>/</a:t>
            </a:r>
            <a:r>
              <a:rPr kumimoji="1" lang="en-US" altLang="ko-KR" dirty="0" err="1"/>
              <a:t>blog_assets</a:t>
            </a:r>
            <a:r>
              <a:rPr kumimoji="1" lang="en-US" altLang="ko-KR" dirty="0"/>
              <a:t>/</a:t>
            </a:r>
            <a:r>
              <a:rPr kumimoji="1" lang="en-US" altLang="ko-KR" dirty="0" err="1"/>
              <a:t>Numpy_Python_Cheat_Sheet.pdf</a:t>
            </a:r>
            <a:r>
              <a:rPr kumimoji="1" lang="en-US" altLang="ko-KR" dirty="0"/>
              <a:t>)</a:t>
            </a:r>
          </a:p>
          <a:p>
            <a:r>
              <a:rPr kumimoji="1" lang="en-US" altLang="ko-KR" dirty="0"/>
              <a:t>[</a:t>
            </a:r>
            <a:r>
              <a:rPr kumimoji="1" lang="ko-KR" altLang="en-US" dirty="0" err="1"/>
              <a:t>파이썬</a:t>
            </a:r>
            <a:r>
              <a:rPr kumimoji="1" lang="ko-KR" altLang="en-US" dirty="0"/>
              <a:t> 데이터 사이언스 </a:t>
            </a:r>
            <a:r>
              <a:rPr kumimoji="1" lang="en-US" altLang="ko-KR" dirty="0"/>
              <a:t>Cheat Sheet: NumPy </a:t>
            </a:r>
            <a:r>
              <a:rPr kumimoji="1" lang="ko-KR" altLang="en-US" dirty="0"/>
              <a:t>기초</a:t>
            </a:r>
            <a:r>
              <a:rPr kumimoji="1" lang="en-US" altLang="ko-KR" dirty="0"/>
              <a:t>, </a:t>
            </a:r>
            <a:r>
              <a:rPr kumimoji="1" lang="ko-KR" altLang="en-US" dirty="0"/>
              <a:t>기본</a:t>
            </a:r>
            <a:r>
              <a:rPr kumimoji="1" lang="en-US" altLang="ko-KR" dirty="0"/>
              <a:t>]</a:t>
            </a:r>
            <a:br>
              <a:rPr kumimoji="1" lang="en-US" altLang="ko-KR" dirty="0"/>
            </a:br>
            <a:r>
              <a:rPr kumimoji="1" lang="en-US" altLang="ko-KR" dirty="0"/>
              <a:t>(http://</a:t>
            </a:r>
            <a:r>
              <a:rPr kumimoji="1" lang="en-US" altLang="ko-KR" dirty="0" err="1"/>
              <a:t>taewan.kim</a:t>
            </a:r>
            <a:r>
              <a:rPr kumimoji="1" lang="en-US" altLang="ko-KR" dirty="0"/>
              <a:t>/post/</a:t>
            </a:r>
            <a:r>
              <a:rPr kumimoji="1" lang="en-US" altLang="ko-KR" dirty="0" err="1"/>
              <a:t>numpy_cheat_sheet</a:t>
            </a:r>
            <a:r>
              <a:rPr kumimoji="1" lang="en-US" altLang="ko-KR" dirty="0"/>
              <a:t>/)</a:t>
            </a:r>
          </a:p>
          <a:p>
            <a:pPr marL="0" indent="0">
              <a:buNone/>
            </a:pPr>
            <a:endParaRPr kumimoji="1" lang="en-US" altLang="ko-KR" dirty="0"/>
          </a:p>
          <a:p>
            <a:endParaRPr kumimoji="1"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4D629FF-AC98-4244-99E4-A5CD547B09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2019. 5. 22.</a:t>
            </a:r>
            <a:endParaRPr 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5A6A24B-1734-B245-B001-F72E67EBE6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0B13053-6708-2C4F-A08B-753AE54DF3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Numpy</a:t>
            </a:r>
            <a:r>
              <a:rPr lang="ko-KR" altLang="en-US"/>
              <a:t>를 이용한 </a:t>
            </a:r>
            <a:r>
              <a:rPr lang="en-US" altLang="ko-KR"/>
              <a:t>Python </a:t>
            </a:r>
            <a:r>
              <a:rPr lang="ko-KR" altLang="en-US"/>
              <a:t>데이터 시각화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58618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62D19D-4ECB-5545-92AE-E790A396F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배열 일반 연산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9AFFAE1-3AA3-0842-9F61-8FAE57E81F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9622" y="1614200"/>
            <a:ext cx="4953777" cy="1164678"/>
          </a:xfrm>
        </p:spPr>
        <p:txBody>
          <a:bodyPr/>
          <a:lstStyle/>
          <a:p>
            <a:r>
              <a:rPr lang="ko-KR" altLang="en-US" dirty="0"/>
              <a:t>산술 연산</a:t>
            </a:r>
          </a:p>
          <a:p>
            <a:pPr lvl="1"/>
            <a:r>
              <a:rPr lang="ko-KR" altLang="en-US" dirty="0"/>
              <a:t>배열의 덧셈</a:t>
            </a:r>
            <a:r>
              <a:rPr lang="en-US" altLang="ko-KR" dirty="0"/>
              <a:t>, </a:t>
            </a:r>
            <a:r>
              <a:rPr lang="ko-KR" altLang="en-US" dirty="0"/>
              <a:t>뺄셈</a:t>
            </a:r>
            <a:r>
              <a:rPr lang="en-US" altLang="ko-KR" dirty="0"/>
              <a:t>, </a:t>
            </a:r>
            <a:r>
              <a:rPr lang="ko-KR" altLang="en-US" dirty="0"/>
              <a:t>곱셈</a:t>
            </a:r>
            <a:r>
              <a:rPr lang="en-US" altLang="ko-KR" dirty="0"/>
              <a:t>, </a:t>
            </a:r>
            <a:r>
              <a:rPr lang="ko-KR" altLang="en-US" dirty="0"/>
              <a:t>나눗셈</a:t>
            </a:r>
            <a:r>
              <a:rPr lang="en-US" altLang="ko-KR" dirty="0"/>
              <a:t>, </a:t>
            </a:r>
            <a:r>
              <a:rPr lang="ko-KR" altLang="en-US" dirty="0"/>
              <a:t>사인</a:t>
            </a:r>
            <a:r>
              <a:rPr lang="en-US" altLang="ko-KR" dirty="0"/>
              <a:t>, </a:t>
            </a:r>
            <a:r>
              <a:rPr lang="ko-KR" altLang="en-US" dirty="0"/>
              <a:t>코사인 등 다양한 산술연산을 할 수 있다</a:t>
            </a:r>
            <a:r>
              <a:rPr lang="en-US" altLang="ko-KR" dirty="0"/>
              <a:t>.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58244D3-3C86-3C48-8F02-F283795D0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2019. 5. 22.</a:t>
            </a:r>
            <a:endParaRPr 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2C00EFB-1EC2-8B48-B449-F69D69FD9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BBAF06F-5CCA-324E-AD28-D5DFDA31FD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Numpy</a:t>
            </a:r>
            <a:r>
              <a:rPr lang="ko-KR" altLang="en-US"/>
              <a:t>를 이용한 </a:t>
            </a:r>
            <a:r>
              <a:rPr lang="en-US" altLang="ko-KR"/>
              <a:t>Python </a:t>
            </a:r>
            <a:r>
              <a:rPr lang="ko-KR" altLang="en-US"/>
              <a:t>데이터 시각화</a:t>
            </a:r>
            <a:endParaRPr 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0CD10C1-8C47-7746-BE00-EE9694EED79C}"/>
              </a:ext>
            </a:extLst>
          </p:cNvPr>
          <p:cNvSpPr/>
          <p:nvPr/>
        </p:nvSpPr>
        <p:spPr>
          <a:xfrm>
            <a:off x="6675082" y="1614199"/>
            <a:ext cx="4953777" cy="11646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0" indent="-228600" defTabSz="914400">
              <a:lnSpc>
                <a:spcPct val="140000"/>
              </a:lnSpc>
              <a:spcBef>
                <a:spcPts val="1000"/>
              </a:spcBef>
              <a:buClr>
                <a:srgbClr val="5FA534"/>
              </a:buClr>
              <a:buSzPct val="100000"/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비교 연산</a:t>
            </a:r>
          </a:p>
          <a:p>
            <a:pPr marL="685800" lvl="1" indent="-228600" defTabSz="914400">
              <a:lnSpc>
                <a:spcPct val="140000"/>
              </a:lnSpc>
              <a:spcBef>
                <a:spcPts val="500"/>
              </a:spcBef>
              <a:buClr>
                <a:srgbClr val="5FA534"/>
              </a:buClr>
              <a:buSzPct val="100000"/>
              <a:buFont typeface="Arial" panose="020B0604020202020204" pitchFamily="34" charset="0"/>
              <a:buChar char="•"/>
            </a:pPr>
            <a:r>
              <a:rPr lang="ko-KR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배열의 요소별 비교 </a:t>
            </a:r>
            <a:r>
              <a:rPr lang="en-US" altLang="ko-KR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(Element-wise): a == b, a &gt; b </a:t>
            </a:r>
            <a:r>
              <a:rPr lang="ko-KR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등 </a:t>
            </a:r>
            <a:r>
              <a:rPr lang="ko-KR" altLang="en-US" sz="1100" dirty="0" err="1">
                <a:solidFill>
                  <a:prstClr val="black">
                    <a:lumMod val="85000"/>
                    <a:lumOff val="15000"/>
                  </a:prst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요소별비교</a:t>
            </a:r>
            <a:r>
              <a:rPr lang="ko-KR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 연산을 할 수 있다</a:t>
            </a:r>
            <a:r>
              <a:rPr lang="en-US" altLang="ko-KR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.</a:t>
            </a:r>
          </a:p>
          <a:p>
            <a:pPr marL="685800" lvl="1" indent="-228600" defTabSz="914400">
              <a:lnSpc>
                <a:spcPct val="140000"/>
              </a:lnSpc>
              <a:spcBef>
                <a:spcPts val="500"/>
              </a:spcBef>
              <a:buClr>
                <a:srgbClr val="5FA534"/>
              </a:buClr>
              <a:buSzPct val="100000"/>
              <a:buFont typeface="Arial" panose="020B0604020202020204" pitchFamily="34" charset="0"/>
              <a:buChar char="•"/>
            </a:pPr>
            <a:r>
              <a:rPr lang="ko-KR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배열 비교 </a:t>
            </a:r>
            <a:r>
              <a:rPr lang="en-US" altLang="ko-KR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(Array-wise): </a:t>
            </a:r>
            <a:r>
              <a:rPr lang="ko-KR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두 배열 전체를 비교할 수 있다</a:t>
            </a:r>
            <a:r>
              <a:rPr lang="en-US" altLang="ko-KR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.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05A13D9-FF31-3D48-830C-4040E57BC5F3}"/>
              </a:ext>
            </a:extLst>
          </p:cNvPr>
          <p:cNvSpPr/>
          <p:nvPr/>
        </p:nvSpPr>
        <p:spPr>
          <a:xfrm>
            <a:off x="1389622" y="1167690"/>
            <a:ext cx="1057092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0" indent="-228600" defTabSz="914400">
              <a:lnSpc>
                <a:spcPct val="140000"/>
              </a:lnSpc>
              <a:spcBef>
                <a:spcPts val="1000"/>
              </a:spcBef>
              <a:buClr>
                <a:srgbClr val="5FA534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NumPy</a:t>
            </a:r>
            <a:r>
              <a:rPr lang="ko-KR" altLang="en-US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는 기본 연산자를 연산자 재정의하여 배열</a:t>
            </a:r>
            <a:r>
              <a:rPr lang="en-US" altLang="ko-KR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(</a:t>
            </a:r>
            <a:r>
              <a:rPr lang="ko-KR" altLang="en-US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행렬</a:t>
            </a:r>
            <a:r>
              <a:rPr lang="en-US" altLang="ko-KR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) </a:t>
            </a:r>
            <a:r>
              <a:rPr lang="ko-KR" altLang="en-US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연산에 대한 직관적으로 표현을 강화하였다</a:t>
            </a:r>
            <a:r>
              <a:rPr lang="en-US" altLang="ko-KR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. </a:t>
            </a:r>
            <a:r>
              <a:rPr lang="ko-KR" altLang="en-US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모든 산술 연산 함수는 </a:t>
            </a:r>
            <a:r>
              <a:rPr lang="en-US" altLang="ko-KR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np </a:t>
            </a:r>
            <a:r>
              <a:rPr lang="ko-KR" altLang="en-US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모듈에 포함되어 있다</a:t>
            </a:r>
            <a:r>
              <a:rPr lang="en-US" altLang="ko-KR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.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3B3FB72-ED0C-634B-8EF9-2B501A3F27D2}"/>
              </a:ext>
            </a:extLst>
          </p:cNvPr>
          <p:cNvSpPr/>
          <p:nvPr/>
        </p:nvSpPr>
        <p:spPr>
          <a:xfrm>
            <a:off x="0" y="3254006"/>
            <a:ext cx="12192000" cy="273537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5ABCA7-BB91-5041-9566-9EE35DF13EE8}"/>
              </a:ext>
            </a:extLst>
          </p:cNvPr>
          <p:cNvSpPr txBox="1"/>
          <p:nvPr/>
        </p:nvSpPr>
        <p:spPr>
          <a:xfrm>
            <a:off x="397043" y="2884674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chemeClr val="accent1"/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실습 </a:t>
            </a:r>
            <a:r>
              <a:rPr kumimoji="1" lang="en-US" altLang="ko-KR" dirty="0">
                <a:solidFill>
                  <a:schemeClr val="accent1"/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09</a:t>
            </a:r>
            <a:endParaRPr kumimoji="1" lang="ko-KR" altLang="en-US" dirty="0">
              <a:solidFill>
                <a:schemeClr val="accent1"/>
              </a:solidFill>
              <a:latin typeface="KoreanDREAM3R" panose="02020600000000000000" pitchFamily="18" charset="-127"/>
              <a:ea typeface="KoreanDREAM3R" panose="02020600000000000000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AC0DF2-9B13-5D44-B871-BD5013E50AD4}"/>
              </a:ext>
            </a:extLst>
          </p:cNvPr>
          <p:cNvSpPr txBox="1"/>
          <p:nvPr/>
        </p:nvSpPr>
        <p:spPr>
          <a:xfrm>
            <a:off x="1445463" y="2979822"/>
            <a:ext cx="264159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50" dirty="0">
                <a:solidFill>
                  <a:schemeClr val="accent1"/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해당 코드를 실행 후 결과값을 </a:t>
            </a:r>
            <a:r>
              <a:rPr kumimoji="1" lang="ko-KR" altLang="en-US" sz="1050" dirty="0" err="1">
                <a:solidFill>
                  <a:schemeClr val="accent1"/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확인하시오</a:t>
            </a:r>
            <a:endParaRPr kumimoji="1" lang="ko-KR" altLang="en-US" sz="1050" dirty="0">
              <a:solidFill>
                <a:schemeClr val="accent1"/>
              </a:solidFill>
              <a:latin typeface="KoreanDREAM3R" panose="02020600000000000000" pitchFamily="18" charset="-127"/>
              <a:ea typeface="KoreanDREAM3R" panose="02020600000000000000" pitchFamily="18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958311E8-8650-444F-A8B1-DE76608B2E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896" y="3254006"/>
            <a:ext cx="4025900" cy="17399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D5D7A6D8-193C-9D4C-9037-A792C85D46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630" y="4260546"/>
            <a:ext cx="4021165" cy="1687409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66E3EF66-E52F-9C43-8FCE-B70594972F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8907" y="3247214"/>
            <a:ext cx="2311400" cy="27178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BF4641AB-D337-E040-9ABA-49FE731593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08171" y="3247213"/>
            <a:ext cx="1993900" cy="2717800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D08017F3-CF44-1F4D-BC58-694066B47B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31093" y="3240908"/>
            <a:ext cx="2247900" cy="1460500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36F180BB-D46F-AF40-90AD-D7E9648D6C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31093" y="3977463"/>
            <a:ext cx="2247900" cy="1968500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4C8946C8-FE53-934D-879D-48CB121625D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96058" y="3247212"/>
            <a:ext cx="3517900" cy="1600200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98A3552A-CA0C-D84D-95A8-F53421D5B57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04650" y="4005122"/>
            <a:ext cx="3500715" cy="1937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1920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F55472DE-947D-034C-81DF-F7A315C21DDF}"/>
              </a:ext>
            </a:extLst>
          </p:cNvPr>
          <p:cNvSpPr/>
          <p:nvPr/>
        </p:nvSpPr>
        <p:spPr>
          <a:xfrm>
            <a:off x="7035560" y="276548"/>
            <a:ext cx="5156440" cy="15501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B3A46F2-0938-FE4F-9779-C4B873E49E2D}"/>
              </a:ext>
            </a:extLst>
          </p:cNvPr>
          <p:cNvSpPr/>
          <p:nvPr/>
        </p:nvSpPr>
        <p:spPr>
          <a:xfrm>
            <a:off x="7056131" y="4077155"/>
            <a:ext cx="5135869" cy="204242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04F576BD-DB73-9843-B0FF-1691E79BFF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4847" y="379418"/>
            <a:ext cx="1466987" cy="1249357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7F43A7DC-7577-1F41-9A30-A79CC1441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집계 함수 </a:t>
            </a:r>
            <a:r>
              <a:rPr kumimoji="1" lang="en-US" altLang="ko-KR" baseline="30000" dirty="0"/>
              <a:t>Aggregate Functions</a:t>
            </a:r>
            <a:endParaRPr kumimoji="1" lang="ko-KR" altLang="en-US" baseline="300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61316D4-371E-1343-8CBA-CB56F690C0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NumPy</a:t>
            </a:r>
            <a:r>
              <a:rPr lang="ko-KR" altLang="en-US" dirty="0"/>
              <a:t>의 모든 집계 함수는 집계 함수는 </a:t>
            </a:r>
            <a:r>
              <a:rPr lang="en-US" altLang="ko-KR" dirty="0"/>
              <a:t>AXIS</a:t>
            </a:r>
            <a:r>
              <a:rPr lang="ko-KR" altLang="en-US" dirty="0" err="1"/>
              <a:t>를</a:t>
            </a:r>
            <a:r>
              <a:rPr lang="ko-KR" altLang="en-US" dirty="0"/>
              <a:t> 기준으로 계산된다</a:t>
            </a:r>
            <a:r>
              <a:rPr lang="en-US" altLang="ko-KR" dirty="0"/>
              <a:t>. </a:t>
            </a:r>
            <a:r>
              <a:rPr lang="ko-KR" altLang="en-US" dirty="0" err="1"/>
              <a:t>집계함수에</a:t>
            </a:r>
            <a:r>
              <a:rPr lang="ko-KR" altLang="en-US" dirty="0"/>
              <a:t> </a:t>
            </a:r>
            <a:r>
              <a:rPr lang="en-US" altLang="ko-KR" dirty="0"/>
              <a:t>AXIS</a:t>
            </a:r>
            <a:r>
              <a:rPr lang="ko-KR" altLang="en-US" dirty="0" err="1"/>
              <a:t>를</a:t>
            </a:r>
            <a:r>
              <a:rPr lang="ko-KR" altLang="en-US" dirty="0"/>
              <a:t> 지정하지 않으면 </a:t>
            </a:r>
            <a:r>
              <a:rPr lang="en-US" altLang="ko-KR" dirty="0"/>
              <a:t>axis=None</a:t>
            </a:r>
            <a:r>
              <a:rPr lang="ko-KR" altLang="en-US" dirty="0"/>
              <a:t>이다</a:t>
            </a:r>
            <a:r>
              <a:rPr lang="en-US" altLang="ko-KR" dirty="0"/>
              <a:t>. axis=None, 0, 1</a:t>
            </a:r>
            <a:r>
              <a:rPr lang="ko-KR" altLang="en-US" dirty="0"/>
              <a:t>은 다음과 같은 기준으로 생각할 수 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axis=None</a:t>
            </a:r>
          </a:p>
          <a:p>
            <a:pPr lvl="1"/>
            <a:r>
              <a:rPr lang="en-US" altLang="ko-KR" dirty="0"/>
              <a:t>axis=None</a:t>
            </a:r>
            <a:r>
              <a:rPr lang="ko-KR" altLang="en-US" dirty="0"/>
              <a:t>은 전체 행렬을 하나의 배열로 간주하고 집계 함수의 범위를 전체 행렬로 정의한다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axis=0</a:t>
            </a:r>
          </a:p>
          <a:p>
            <a:pPr lvl="1"/>
            <a:r>
              <a:rPr lang="en-US" altLang="ko-KR" dirty="0"/>
              <a:t>axis=0</a:t>
            </a:r>
            <a:r>
              <a:rPr lang="ko-KR" altLang="en-US" dirty="0"/>
              <a:t>은 행을 기준으로 각 행의 동일 인덱스의 요소를 그룹으로 합니다</a:t>
            </a:r>
            <a:r>
              <a:rPr lang="en-US" altLang="ko-KR" dirty="0"/>
              <a:t>. - </a:t>
            </a:r>
            <a:r>
              <a:rPr lang="ko-KR" altLang="en-US" dirty="0"/>
              <a:t>각 그룹을 집계 함수의 범위로 정의한다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axis=1</a:t>
            </a:r>
          </a:p>
          <a:p>
            <a:pPr lvl="1"/>
            <a:r>
              <a:rPr lang="en-US" altLang="ko-KR" dirty="0"/>
              <a:t>axis=1</a:t>
            </a:r>
            <a:r>
              <a:rPr lang="ko-KR" altLang="en-US" dirty="0"/>
              <a:t>은 열을 기준으로 각 열의 요소를 그룹으로 한다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각 그룹을 집계 함수의 범위로 정의한다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axis </a:t>
            </a:r>
            <a:r>
              <a:rPr lang="ko-KR" altLang="en-US" dirty="0"/>
              <a:t>관련해서는 </a:t>
            </a:r>
            <a:r>
              <a:rPr lang="en-US" altLang="ko-KR" dirty="0" err="1"/>
              <a:t>Numpy</a:t>
            </a:r>
            <a:r>
              <a:rPr lang="ko-KR" altLang="en-US" dirty="0"/>
              <a:t>에서 </a:t>
            </a:r>
            <a:r>
              <a:rPr lang="en-US" altLang="ko-KR" dirty="0" err="1"/>
              <a:t>np.sum</a:t>
            </a:r>
            <a:r>
              <a:rPr lang="en-US" altLang="ko-KR" dirty="0"/>
              <a:t> </a:t>
            </a:r>
            <a:r>
              <a:rPr lang="ko-KR" altLang="en-US" dirty="0"/>
              <a:t>함수의 </a:t>
            </a:r>
            <a:r>
              <a:rPr lang="en-US" altLang="ko-KR" dirty="0"/>
              <a:t>axis </a:t>
            </a:r>
            <a:r>
              <a:rPr lang="ko-KR" altLang="en-US" dirty="0"/>
              <a:t>이해 </a:t>
            </a:r>
            <a:r>
              <a:rPr lang="en-US" altLang="ko-KR" dirty="0"/>
              <a:t>(http://</a:t>
            </a:r>
            <a:r>
              <a:rPr lang="en-US" altLang="ko-KR" dirty="0" err="1"/>
              <a:t>taewan.kim</a:t>
            </a:r>
            <a:r>
              <a:rPr lang="en-US" altLang="ko-KR" dirty="0"/>
              <a:t>/post/</a:t>
            </a:r>
            <a:r>
              <a:rPr lang="en-US" altLang="ko-KR" dirty="0" err="1"/>
              <a:t>numpy_sum_axis</a:t>
            </a:r>
            <a:r>
              <a:rPr lang="en-US" altLang="ko-KR" dirty="0"/>
              <a:t>/)</a:t>
            </a:r>
            <a:r>
              <a:rPr lang="ko-KR" altLang="en-US" dirty="0" err="1"/>
              <a:t>를</a:t>
            </a:r>
            <a:r>
              <a:rPr lang="ko-KR" altLang="en-US" dirty="0"/>
              <a:t> 참조</a:t>
            </a:r>
            <a:endParaRPr lang="en-US" altLang="ko-KR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820B31A-4995-744F-B8DB-C5B248F073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2019. 5. 22.</a:t>
            </a:r>
            <a:endParaRPr 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D2A4850-BFEF-5442-A550-DF36C4BE1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7132A5F-F457-5249-B8F2-936949D8AD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 err="1"/>
              <a:t>Numpy</a:t>
            </a:r>
            <a:r>
              <a:rPr lang="ko-KR" altLang="en-US" dirty="0" err="1"/>
              <a:t>를</a:t>
            </a:r>
            <a:r>
              <a:rPr lang="ko-KR" altLang="en-US" dirty="0"/>
              <a:t> 이용한 </a:t>
            </a:r>
            <a:r>
              <a:rPr lang="en-US" altLang="ko-KR" dirty="0"/>
              <a:t>Python </a:t>
            </a:r>
            <a:r>
              <a:rPr lang="ko-KR" altLang="en-US" dirty="0"/>
              <a:t>데이터 시각화</a:t>
            </a:r>
            <a:endParaRPr lang="en-US" dirty="0"/>
          </a:p>
        </p:txBody>
      </p:sp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0BB8102B-6DFE-4243-9F1A-4569E239A8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6970" y="379418"/>
            <a:ext cx="1305780" cy="1249357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8295FD26-36A2-C946-AEC9-7BD150F60E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26136" y="379418"/>
            <a:ext cx="1314259" cy="1249357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44D064C8-EA00-F045-A566-262C99B92023}"/>
              </a:ext>
            </a:extLst>
          </p:cNvPr>
          <p:cNvSpPr/>
          <p:nvPr/>
        </p:nvSpPr>
        <p:spPr>
          <a:xfrm>
            <a:off x="7328702" y="1826723"/>
            <a:ext cx="4375618" cy="1752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KoreanDREAM3R" panose="02020600000000000000" pitchFamily="18" charset="-127"/>
                <a:cs typeface="Consolas" panose="020B0609020204030204" pitchFamily="49" charset="0"/>
              </a:rPr>
              <a:t>- [</a:t>
            </a:r>
            <a:r>
              <a:rPr lang="en-US" altLang="ko-KR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KoreanDREAM3R" panose="02020600000000000000" pitchFamily="18" charset="-127"/>
                <a:cs typeface="Consolas" panose="020B0609020204030204" pitchFamily="49" charset="0"/>
              </a:rPr>
              <a:t>ndarray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KoreanDREAM3R" panose="02020600000000000000" pitchFamily="18" charset="-127"/>
                <a:cs typeface="Consolas" panose="020B0609020204030204" pitchFamily="49" charset="0"/>
              </a:rPr>
              <a:t> 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KoreanDREAM3R" panose="02020600000000000000" pitchFamily="18" charset="-127"/>
                <a:cs typeface="Consolas" panose="020B0609020204030204" pitchFamily="49" charset="0"/>
              </a:rPr>
              <a:t>배열 객체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KoreanDREAM3R" panose="02020600000000000000" pitchFamily="18" charset="-127"/>
                <a:cs typeface="Consolas" panose="020B0609020204030204" pitchFamily="49" charset="0"/>
              </a:rPr>
              <a:t>].sum(), </a:t>
            </a:r>
            <a:r>
              <a:rPr lang="en-US" altLang="ko-KR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KoreanDREAM3R" panose="02020600000000000000" pitchFamily="18" charset="-127"/>
                <a:cs typeface="Consolas" panose="020B0609020204030204" pitchFamily="49" charset="0"/>
              </a:rPr>
              <a:t>np.sum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KoreanDREAM3R" panose="02020600000000000000" pitchFamily="18" charset="-127"/>
                <a:cs typeface="Consolas" panose="020B0609020204030204" pitchFamily="49" charset="0"/>
              </a:rPr>
              <a:t>(): 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KoreanDREAM3R" panose="02020600000000000000" pitchFamily="18" charset="-127"/>
                <a:cs typeface="Consolas" panose="020B0609020204030204" pitchFamily="49" charset="0"/>
              </a:rPr>
              <a:t>합계</a:t>
            </a:r>
          </a:p>
          <a:p>
            <a:pPr>
              <a:lnSpc>
                <a:spcPct val="130000"/>
              </a:lnSpc>
            </a:pP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KoreanDREAM3R" panose="02020600000000000000" pitchFamily="18" charset="-127"/>
                <a:cs typeface="Consolas" panose="020B0609020204030204" pitchFamily="49" charset="0"/>
              </a:rPr>
              <a:t>- [</a:t>
            </a:r>
            <a:r>
              <a:rPr lang="en-US" altLang="ko-KR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KoreanDREAM3R" panose="02020600000000000000" pitchFamily="18" charset="-127"/>
                <a:cs typeface="Consolas" panose="020B0609020204030204" pitchFamily="49" charset="0"/>
              </a:rPr>
              <a:t>ndarray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KoreanDREAM3R" panose="02020600000000000000" pitchFamily="18" charset="-127"/>
                <a:cs typeface="Consolas" panose="020B0609020204030204" pitchFamily="49" charset="0"/>
              </a:rPr>
              <a:t> 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KoreanDREAM3R" panose="02020600000000000000" pitchFamily="18" charset="-127"/>
                <a:cs typeface="Consolas" panose="020B0609020204030204" pitchFamily="49" charset="0"/>
              </a:rPr>
              <a:t>배열 객체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KoreanDREAM3R" panose="02020600000000000000" pitchFamily="18" charset="-127"/>
                <a:cs typeface="Consolas" panose="020B0609020204030204" pitchFamily="49" charset="0"/>
              </a:rPr>
              <a:t>].min(), </a:t>
            </a:r>
            <a:r>
              <a:rPr lang="en-US" altLang="ko-KR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KoreanDREAM3R" panose="02020600000000000000" pitchFamily="18" charset="-127"/>
                <a:cs typeface="Consolas" panose="020B0609020204030204" pitchFamily="49" charset="0"/>
              </a:rPr>
              <a:t>np.min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KoreanDREAM3R" panose="02020600000000000000" pitchFamily="18" charset="-127"/>
                <a:cs typeface="Consolas" panose="020B0609020204030204" pitchFamily="49" charset="0"/>
              </a:rPr>
              <a:t>(): 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KoreanDREAM3R" panose="02020600000000000000" pitchFamily="18" charset="-127"/>
                <a:cs typeface="Consolas" panose="020B0609020204030204" pitchFamily="49" charset="0"/>
              </a:rPr>
              <a:t>최소값</a:t>
            </a:r>
          </a:p>
          <a:p>
            <a:pPr>
              <a:lnSpc>
                <a:spcPct val="130000"/>
              </a:lnSpc>
            </a:pP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KoreanDREAM3R" panose="02020600000000000000" pitchFamily="18" charset="-127"/>
                <a:cs typeface="Consolas" panose="020B0609020204030204" pitchFamily="49" charset="0"/>
              </a:rPr>
              <a:t>- [</a:t>
            </a:r>
            <a:r>
              <a:rPr lang="en-US" altLang="ko-KR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KoreanDREAM3R" panose="02020600000000000000" pitchFamily="18" charset="-127"/>
                <a:cs typeface="Consolas" panose="020B0609020204030204" pitchFamily="49" charset="0"/>
              </a:rPr>
              <a:t>ndarray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KoreanDREAM3R" panose="02020600000000000000" pitchFamily="18" charset="-127"/>
                <a:cs typeface="Consolas" panose="020B0609020204030204" pitchFamily="49" charset="0"/>
              </a:rPr>
              <a:t> 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KoreanDREAM3R" panose="02020600000000000000" pitchFamily="18" charset="-127"/>
                <a:cs typeface="Consolas" panose="020B0609020204030204" pitchFamily="49" charset="0"/>
              </a:rPr>
              <a:t>배열 객체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KoreanDREAM3R" panose="02020600000000000000" pitchFamily="18" charset="-127"/>
                <a:cs typeface="Consolas" panose="020B0609020204030204" pitchFamily="49" charset="0"/>
              </a:rPr>
              <a:t>].max(), </a:t>
            </a:r>
            <a:r>
              <a:rPr lang="en-US" altLang="ko-KR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KoreanDREAM3R" panose="02020600000000000000" pitchFamily="18" charset="-127"/>
                <a:cs typeface="Consolas" panose="020B0609020204030204" pitchFamily="49" charset="0"/>
              </a:rPr>
              <a:t>np.max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KoreanDREAM3R" panose="02020600000000000000" pitchFamily="18" charset="-127"/>
                <a:cs typeface="Consolas" panose="020B0609020204030204" pitchFamily="49" charset="0"/>
              </a:rPr>
              <a:t>(): 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KoreanDREAM3R" panose="02020600000000000000" pitchFamily="18" charset="-127"/>
                <a:cs typeface="Consolas" panose="020B0609020204030204" pitchFamily="49" charset="0"/>
              </a:rPr>
              <a:t>최대값</a:t>
            </a:r>
          </a:p>
          <a:p>
            <a:pPr>
              <a:lnSpc>
                <a:spcPct val="130000"/>
              </a:lnSpc>
            </a:pP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KoreanDREAM3R" panose="02020600000000000000" pitchFamily="18" charset="-127"/>
                <a:cs typeface="Consolas" panose="020B0609020204030204" pitchFamily="49" charset="0"/>
              </a:rPr>
              <a:t>- [</a:t>
            </a:r>
            <a:r>
              <a:rPr lang="en-US" altLang="ko-KR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KoreanDREAM3R" panose="02020600000000000000" pitchFamily="18" charset="-127"/>
                <a:cs typeface="Consolas" panose="020B0609020204030204" pitchFamily="49" charset="0"/>
              </a:rPr>
              <a:t>ndarray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KoreanDREAM3R" panose="02020600000000000000" pitchFamily="18" charset="-127"/>
                <a:cs typeface="Consolas" panose="020B0609020204030204" pitchFamily="49" charset="0"/>
              </a:rPr>
              <a:t> 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KoreanDREAM3R" panose="02020600000000000000" pitchFamily="18" charset="-127"/>
                <a:cs typeface="Consolas" panose="020B0609020204030204" pitchFamily="49" charset="0"/>
              </a:rPr>
              <a:t>배열 객체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KoreanDREAM3R" panose="02020600000000000000" pitchFamily="18" charset="-127"/>
                <a:cs typeface="Consolas" panose="020B0609020204030204" pitchFamily="49" charset="0"/>
              </a:rPr>
              <a:t>].</a:t>
            </a:r>
            <a:r>
              <a:rPr lang="en-US" altLang="ko-KR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KoreanDREAM3R" panose="02020600000000000000" pitchFamily="18" charset="-127"/>
                <a:cs typeface="Consolas" panose="020B0609020204030204" pitchFamily="49" charset="0"/>
              </a:rPr>
              <a:t>cumssum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KoreanDREAM3R" panose="02020600000000000000" pitchFamily="18" charset="-127"/>
                <a:cs typeface="Consolas" panose="020B0609020204030204" pitchFamily="49" charset="0"/>
              </a:rPr>
              <a:t>(), </a:t>
            </a:r>
            <a:r>
              <a:rPr lang="en-US" altLang="ko-KR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KoreanDREAM3R" panose="02020600000000000000" pitchFamily="18" charset="-127"/>
                <a:cs typeface="Consolas" panose="020B0609020204030204" pitchFamily="49" charset="0"/>
              </a:rPr>
              <a:t>np.cumsum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KoreanDREAM3R" panose="02020600000000000000" pitchFamily="18" charset="-127"/>
                <a:cs typeface="Consolas" panose="020B0609020204030204" pitchFamily="49" charset="0"/>
              </a:rPr>
              <a:t>(): 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KoreanDREAM3R" panose="02020600000000000000" pitchFamily="18" charset="-127"/>
                <a:cs typeface="Consolas" panose="020B0609020204030204" pitchFamily="49" charset="0"/>
              </a:rPr>
              <a:t>누적 합계</a:t>
            </a:r>
          </a:p>
          <a:p>
            <a:pPr>
              <a:lnSpc>
                <a:spcPct val="130000"/>
              </a:lnSpc>
            </a:pP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KoreanDREAM3R" panose="02020600000000000000" pitchFamily="18" charset="-127"/>
                <a:cs typeface="Consolas" panose="020B0609020204030204" pitchFamily="49" charset="0"/>
              </a:rPr>
              <a:t>- [</a:t>
            </a:r>
            <a:r>
              <a:rPr lang="en-US" altLang="ko-KR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KoreanDREAM3R" panose="02020600000000000000" pitchFamily="18" charset="-127"/>
                <a:cs typeface="Consolas" panose="020B0609020204030204" pitchFamily="49" charset="0"/>
              </a:rPr>
              <a:t>ndarray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KoreanDREAM3R" panose="02020600000000000000" pitchFamily="18" charset="-127"/>
                <a:cs typeface="Consolas" panose="020B0609020204030204" pitchFamily="49" charset="0"/>
              </a:rPr>
              <a:t> 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KoreanDREAM3R" panose="02020600000000000000" pitchFamily="18" charset="-127"/>
                <a:cs typeface="Consolas" panose="020B0609020204030204" pitchFamily="49" charset="0"/>
              </a:rPr>
              <a:t>배열 객체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KoreanDREAM3R" panose="02020600000000000000" pitchFamily="18" charset="-127"/>
                <a:cs typeface="Consolas" panose="020B0609020204030204" pitchFamily="49" charset="0"/>
              </a:rPr>
              <a:t>].mean(), </a:t>
            </a:r>
            <a:r>
              <a:rPr lang="en-US" altLang="ko-KR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KoreanDREAM3R" panose="02020600000000000000" pitchFamily="18" charset="-127"/>
                <a:cs typeface="Consolas" panose="020B0609020204030204" pitchFamily="49" charset="0"/>
              </a:rPr>
              <a:t>np.mean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KoreanDREAM3R" panose="02020600000000000000" pitchFamily="18" charset="-127"/>
                <a:cs typeface="Consolas" panose="020B0609020204030204" pitchFamily="49" charset="0"/>
              </a:rPr>
              <a:t>(): 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KoreanDREAM3R" panose="02020600000000000000" pitchFamily="18" charset="-127"/>
                <a:cs typeface="Consolas" panose="020B0609020204030204" pitchFamily="49" charset="0"/>
              </a:rPr>
              <a:t>평균</a:t>
            </a:r>
          </a:p>
          <a:p>
            <a:pPr>
              <a:lnSpc>
                <a:spcPct val="130000"/>
              </a:lnSpc>
            </a:pP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KoreanDREAM3R" panose="02020600000000000000" pitchFamily="18" charset="-127"/>
                <a:cs typeface="Consolas" panose="020B0609020204030204" pitchFamily="49" charset="0"/>
              </a:rPr>
              <a:t>- </a:t>
            </a:r>
            <a:r>
              <a:rPr lang="en-US" altLang="ko-KR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KoreanDREAM3R" panose="02020600000000000000" pitchFamily="18" charset="-127"/>
                <a:cs typeface="Consolas" panose="020B0609020204030204" pitchFamily="49" charset="0"/>
              </a:rPr>
              <a:t>np.median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KoreanDREAM3R" panose="02020600000000000000" pitchFamily="18" charset="-127"/>
                <a:cs typeface="Consolas" panose="020B0609020204030204" pitchFamily="49" charset="0"/>
              </a:rPr>
              <a:t>(): 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KoreanDREAM3R" panose="02020600000000000000" pitchFamily="18" charset="-127"/>
                <a:cs typeface="Consolas" panose="020B0609020204030204" pitchFamily="49" charset="0"/>
              </a:rPr>
              <a:t>중앙값</a:t>
            </a:r>
          </a:p>
          <a:p>
            <a:pPr>
              <a:lnSpc>
                <a:spcPct val="130000"/>
              </a:lnSpc>
            </a:pP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KoreanDREAM3R" panose="02020600000000000000" pitchFamily="18" charset="-127"/>
                <a:cs typeface="Consolas" panose="020B0609020204030204" pitchFamily="49" charset="0"/>
              </a:rPr>
              <a:t>- </a:t>
            </a:r>
            <a:r>
              <a:rPr lang="en-US" altLang="ko-KR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KoreanDREAM3R" panose="02020600000000000000" pitchFamily="18" charset="-127"/>
                <a:cs typeface="Consolas" panose="020B0609020204030204" pitchFamily="49" charset="0"/>
              </a:rPr>
              <a:t>np.corrcoef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KoreanDREAM3R" panose="02020600000000000000" pitchFamily="18" charset="-127"/>
                <a:cs typeface="Consolas" panose="020B0609020204030204" pitchFamily="49" charset="0"/>
              </a:rPr>
              <a:t>(): (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KoreanDREAM3R" panose="02020600000000000000" pitchFamily="18" charset="-127"/>
                <a:cs typeface="Consolas" panose="020B0609020204030204" pitchFamily="49" charset="0"/>
              </a:rPr>
              <a:t>상관계수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KoreanDREAM3R" panose="02020600000000000000" pitchFamily="18" charset="-127"/>
                <a:cs typeface="Consolas" panose="020B0609020204030204" pitchFamily="49" charset="0"/>
              </a:rPr>
              <a:t>)Correlation </a:t>
            </a:r>
            <a:r>
              <a:rPr lang="en-US" altLang="ko-KR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KoreanDREAM3R" panose="02020600000000000000" pitchFamily="18" charset="-127"/>
                <a:cs typeface="Consolas" panose="020B0609020204030204" pitchFamily="49" charset="0"/>
              </a:rPr>
              <a:t>coeficient</a:t>
            </a:r>
            <a:endParaRPr lang="en-US" altLang="ko-KR" sz="1050" dirty="0">
              <a:solidFill>
                <a:schemeClr val="tx1">
                  <a:lumMod val="65000"/>
                  <a:lumOff val="35000"/>
                </a:schemeClr>
              </a:solidFill>
              <a:latin typeface="Consolas" panose="020B0609020204030204" pitchFamily="49" charset="0"/>
              <a:ea typeface="KoreanDREAM3R" panose="02020600000000000000" pitchFamily="18" charset="-127"/>
              <a:cs typeface="Consolas" panose="020B0609020204030204" pitchFamily="49" charset="0"/>
            </a:endParaRPr>
          </a:p>
          <a:p>
            <a:pPr>
              <a:lnSpc>
                <a:spcPct val="130000"/>
              </a:lnSpc>
            </a:pP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KoreanDREAM3R" panose="02020600000000000000" pitchFamily="18" charset="-127"/>
                <a:cs typeface="Consolas" panose="020B0609020204030204" pitchFamily="49" charset="0"/>
              </a:rPr>
              <a:t>- [</a:t>
            </a:r>
            <a:r>
              <a:rPr lang="en-US" altLang="ko-KR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KoreanDREAM3R" panose="02020600000000000000" pitchFamily="18" charset="-127"/>
                <a:cs typeface="Consolas" panose="020B0609020204030204" pitchFamily="49" charset="0"/>
              </a:rPr>
              <a:t>ndarray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KoreanDREAM3R" panose="02020600000000000000" pitchFamily="18" charset="-127"/>
                <a:cs typeface="Consolas" panose="020B0609020204030204" pitchFamily="49" charset="0"/>
              </a:rPr>
              <a:t> 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KoreanDREAM3R" panose="02020600000000000000" pitchFamily="18" charset="-127"/>
                <a:cs typeface="Consolas" panose="020B0609020204030204" pitchFamily="49" charset="0"/>
              </a:rPr>
              <a:t>배열 객체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KoreanDREAM3R" panose="02020600000000000000" pitchFamily="18" charset="-127"/>
                <a:cs typeface="Consolas" panose="020B0609020204030204" pitchFamily="49" charset="0"/>
              </a:rPr>
              <a:t>].</a:t>
            </a:r>
            <a:r>
              <a:rPr lang="en-US" altLang="ko-KR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KoreanDREAM3R" panose="02020600000000000000" pitchFamily="18" charset="-127"/>
                <a:cs typeface="Consolas" panose="020B0609020204030204" pitchFamily="49" charset="0"/>
              </a:rPr>
              <a:t>std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KoreanDREAM3R" panose="02020600000000000000" pitchFamily="18" charset="-127"/>
                <a:cs typeface="Consolas" panose="020B0609020204030204" pitchFamily="49" charset="0"/>
              </a:rPr>
              <a:t>(), </a:t>
            </a:r>
            <a:r>
              <a:rPr lang="en-US" altLang="ko-KR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KoreanDREAM3R" panose="02020600000000000000" pitchFamily="18" charset="-127"/>
                <a:cs typeface="Consolas" panose="020B0609020204030204" pitchFamily="49" charset="0"/>
              </a:rPr>
              <a:t>np.std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KoreanDREAM3R" panose="02020600000000000000" pitchFamily="18" charset="-127"/>
                <a:cs typeface="Consolas" panose="020B0609020204030204" pitchFamily="49" charset="0"/>
              </a:rPr>
              <a:t>(): 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KoreanDREAM3R" panose="02020600000000000000" pitchFamily="18" charset="-127"/>
                <a:cs typeface="Consolas" panose="020B0609020204030204" pitchFamily="49" charset="0"/>
              </a:rPr>
              <a:t>표준편차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ACED56B-793A-D64D-B1CE-F43D7A6289D7}"/>
              </a:ext>
            </a:extLst>
          </p:cNvPr>
          <p:cNvSpPr txBox="1"/>
          <p:nvPr/>
        </p:nvSpPr>
        <p:spPr>
          <a:xfrm>
            <a:off x="7056131" y="3664481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chemeClr val="accent1"/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실습 </a:t>
            </a:r>
            <a:r>
              <a:rPr kumimoji="1" lang="en-US" altLang="ko-KR" dirty="0">
                <a:solidFill>
                  <a:schemeClr val="accent1"/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10</a:t>
            </a:r>
            <a:endParaRPr kumimoji="1" lang="ko-KR" altLang="en-US" dirty="0">
              <a:solidFill>
                <a:schemeClr val="accent1"/>
              </a:solidFill>
              <a:latin typeface="KoreanDREAM3R" panose="02020600000000000000" pitchFamily="18" charset="-127"/>
              <a:ea typeface="KoreanDREAM3R" panose="02020600000000000000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30F8202-5113-C049-A307-EB58408551C7}"/>
              </a:ext>
            </a:extLst>
          </p:cNvPr>
          <p:cNvSpPr txBox="1"/>
          <p:nvPr/>
        </p:nvSpPr>
        <p:spPr>
          <a:xfrm>
            <a:off x="8048710" y="3759629"/>
            <a:ext cx="264159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50" dirty="0">
                <a:solidFill>
                  <a:schemeClr val="accent1"/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해당 코드를 실행 후 결과값을 </a:t>
            </a:r>
            <a:r>
              <a:rPr kumimoji="1" lang="ko-KR" altLang="en-US" sz="1050" dirty="0" err="1">
                <a:solidFill>
                  <a:schemeClr val="accent1"/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확인하시오</a:t>
            </a:r>
            <a:endParaRPr kumimoji="1" lang="ko-KR" altLang="en-US" sz="1050" dirty="0">
              <a:solidFill>
                <a:schemeClr val="accent1"/>
              </a:solidFill>
              <a:latin typeface="KoreanDREAM3R" panose="02020600000000000000" pitchFamily="18" charset="-127"/>
              <a:ea typeface="KoreanDREAM3R" panose="02020600000000000000" pitchFamily="18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9D53399C-FBC3-DE48-A241-28F7FB7E65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6131" y="3849147"/>
            <a:ext cx="5308600" cy="257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015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4F6773AC-DD6F-DA43-A3AE-CEA24040413E}"/>
              </a:ext>
            </a:extLst>
          </p:cNvPr>
          <p:cNvSpPr/>
          <p:nvPr/>
        </p:nvSpPr>
        <p:spPr>
          <a:xfrm>
            <a:off x="6903731" y="1325357"/>
            <a:ext cx="5288269" cy="30063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3A49D31-2502-B944-9A0A-8E102750A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err="1"/>
              <a:t>브로드캐스팅</a:t>
            </a:r>
            <a:r>
              <a:rPr kumimoji="1" lang="ko-KR" altLang="en-US" dirty="0"/>
              <a:t> </a:t>
            </a:r>
            <a:r>
              <a:rPr kumimoji="1" lang="en-US" altLang="ko-KR" baseline="30000" dirty="0"/>
              <a:t>Broadcasting</a:t>
            </a:r>
            <a:endParaRPr kumimoji="1" lang="ko-KR" altLang="en-US" baseline="300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5F1B2D5-CC63-5047-B1A4-071113C6AE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Shape</a:t>
            </a:r>
            <a:r>
              <a:rPr lang="ko-KR" altLang="en-US" dirty="0"/>
              <a:t>이 같은 두 배열에 대한 이항 연산은 배열의 요소별로 수행된다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두 배열 간의 </a:t>
            </a:r>
            <a:r>
              <a:rPr lang="en-US" altLang="ko-KR" dirty="0"/>
              <a:t>Shape</a:t>
            </a:r>
            <a:r>
              <a:rPr lang="ko-KR" altLang="en-US" dirty="0"/>
              <a:t>이 다를 경우 두 배열 간의 형상을 맞추는 우측 그림의 </a:t>
            </a:r>
            <a:r>
              <a:rPr lang="en-US" altLang="ko-KR" dirty="0"/>
              <a:t>Broadcasting </a:t>
            </a:r>
            <a:r>
              <a:rPr lang="ko-KR" altLang="en-US" dirty="0"/>
              <a:t>과정을 거친다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참조</a:t>
            </a:r>
            <a:r>
              <a:rPr lang="en-US" altLang="ko-KR" dirty="0"/>
              <a:t>: https://</a:t>
            </a:r>
            <a:r>
              <a:rPr lang="en-US" altLang="ko-KR" dirty="0" err="1"/>
              <a:t>mathematica.stackexchange.com</a:t>
            </a:r>
            <a:r>
              <a:rPr lang="en-US" altLang="ko-KR" dirty="0"/>
              <a:t>/questions/99171/how-to-implement-the-gene</a:t>
            </a:r>
          </a:p>
          <a:p>
            <a:r>
              <a:rPr lang="en-US" altLang="ko-KR" dirty="0"/>
              <a:t>Shape</a:t>
            </a:r>
            <a:r>
              <a:rPr lang="ko-KR" altLang="en-US" dirty="0"/>
              <a:t>가 같은 배열의 이항연산</a:t>
            </a:r>
          </a:p>
          <a:p>
            <a:pPr lvl="1"/>
            <a:r>
              <a:rPr lang="en-US" altLang="ko-KR" dirty="0"/>
              <a:t>Shape</a:t>
            </a:r>
            <a:r>
              <a:rPr lang="ko-KR" altLang="en-US" dirty="0"/>
              <a:t>이 같은 두 배열을 이항 </a:t>
            </a:r>
            <a:r>
              <a:rPr lang="ko-KR" altLang="en-US" dirty="0" err="1"/>
              <a:t>연살</a:t>
            </a:r>
            <a:r>
              <a:rPr lang="ko-KR" altLang="en-US" dirty="0"/>
              <a:t> 할 경우 위치가 같은 요소 단위로 수행된다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Shape</a:t>
            </a:r>
            <a:r>
              <a:rPr lang="ko-KR" altLang="en-US" dirty="0"/>
              <a:t>이 다른 두 배열의 연산</a:t>
            </a:r>
          </a:p>
          <a:p>
            <a:pPr lvl="1"/>
            <a:r>
              <a:rPr lang="en-US" altLang="ko-KR" dirty="0"/>
              <a:t>Shape</a:t>
            </a:r>
            <a:r>
              <a:rPr lang="ko-KR" altLang="en-US" dirty="0"/>
              <a:t>이 다른 두 배열 사이의 이항 연산에서 </a:t>
            </a:r>
            <a:r>
              <a:rPr lang="ko-KR" altLang="en-US" dirty="0" err="1"/>
              <a:t>브로드캐스팅</a:t>
            </a:r>
            <a:r>
              <a:rPr lang="ko-KR" altLang="en-US" dirty="0"/>
              <a:t> 발생</a:t>
            </a:r>
          </a:p>
          <a:p>
            <a:pPr lvl="1"/>
            <a:r>
              <a:rPr lang="ko-KR" altLang="en-US" dirty="0"/>
              <a:t>두 배열을 같은 </a:t>
            </a:r>
            <a:r>
              <a:rPr lang="en-US" altLang="ko-KR" dirty="0"/>
              <a:t>Shape</a:t>
            </a:r>
            <a:r>
              <a:rPr lang="ko-KR" altLang="en-US" dirty="0" err="1"/>
              <a:t>으로</a:t>
            </a:r>
            <a:r>
              <a:rPr lang="ko-KR" altLang="en-US" dirty="0"/>
              <a:t> 만든 후 연산을 수행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C8445A1-A92B-4D40-91E6-B13E1EC72A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2019. 5. 22.</a:t>
            </a:r>
            <a:endParaRPr 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F88BC61-181E-8740-9A33-975EFF9FCB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E9A675B-2AFA-8041-9A11-57CBF0778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Numpy</a:t>
            </a:r>
            <a:r>
              <a:rPr lang="ko-KR" altLang="en-US"/>
              <a:t>를 이용한 </a:t>
            </a:r>
            <a:r>
              <a:rPr lang="en-US" altLang="ko-KR"/>
              <a:t>Python </a:t>
            </a:r>
            <a:r>
              <a:rPr lang="ko-KR" altLang="en-US"/>
              <a:t>데이터 시각화</a:t>
            </a:r>
            <a:endParaRPr lang="en-US" dirty="0"/>
          </a:p>
        </p:txBody>
      </p:sp>
      <p:pic>
        <p:nvPicPr>
          <p:cNvPr id="18" name="그림 17" descr="전자기기이(가) 표시된 사진&#10;&#10;자동 생성된 설명">
            <a:extLst>
              <a:ext uri="{FF2B5EF4-FFF2-40B4-BE49-F238E27FC236}">
                <a16:creationId xmlns:a16="http://schemas.microsoft.com/office/drawing/2014/main" id="{2C2F6AFD-A19D-E648-9080-02F3AF534C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104"/>
          <a:stretch/>
        </p:blipFill>
        <p:spPr>
          <a:xfrm>
            <a:off x="7363576" y="1420113"/>
            <a:ext cx="4368577" cy="2911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0192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3DFBB7D-A2A7-5644-A56C-18F4131E967D}"/>
              </a:ext>
            </a:extLst>
          </p:cNvPr>
          <p:cNvSpPr/>
          <p:nvPr/>
        </p:nvSpPr>
        <p:spPr>
          <a:xfrm>
            <a:off x="6781373" y="1785112"/>
            <a:ext cx="5410627" cy="435064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EA3008F-D739-6B41-AD6B-CA6DDFFEDEA2}"/>
              </a:ext>
            </a:extLst>
          </p:cNvPr>
          <p:cNvSpPr/>
          <p:nvPr/>
        </p:nvSpPr>
        <p:spPr>
          <a:xfrm>
            <a:off x="-1" y="1789045"/>
            <a:ext cx="6646419" cy="434671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8AF1C55-482A-A94E-A9C7-C8D6FF3FF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err="1"/>
              <a:t>브로드캐스팅</a:t>
            </a:r>
            <a:r>
              <a:rPr kumimoji="1" lang="en-US" altLang="ko-KR" dirty="0"/>
              <a:t> </a:t>
            </a:r>
            <a:r>
              <a:rPr kumimoji="1" lang="en-US" altLang="ko-KR" baseline="30000" dirty="0"/>
              <a:t>Broadcasting</a:t>
            </a:r>
            <a:endParaRPr kumimoji="1"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D097384-E09F-F84E-9547-259DEAF0FB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2019. 5. 22.</a:t>
            </a:r>
            <a:endParaRPr 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810C612-018C-C043-8D53-DD448128A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B1C7787-E35E-444C-A718-E8FF0B02E6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Numpy</a:t>
            </a:r>
            <a:r>
              <a:rPr lang="ko-KR" altLang="en-US"/>
              <a:t>를 이용한 </a:t>
            </a:r>
            <a:r>
              <a:rPr lang="en-US" altLang="ko-KR"/>
              <a:t>Python </a:t>
            </a:r>
            <a:r>
              <a:rPr lang="ko-KR" altLang="en-US"/>
              <a:t>데이터 시각화</a:t>
            </a:r>
            <a:endParaRPr 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1A8B1CB-E245-224A-954C-97B3E25DE3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34" y="1617672"/>
            <a:ext cx="3556000" cy="18796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21BEAC9-6CC7-554A-BF1C-B383A26B65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34" y="2713107"/>
            <a:ext cx="3556000" cy="26670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DCA1173-DB61-A742-A4E2-995C67AB6E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8455" y="1616568"/>
            <a:ext cx="3492500" cy="21590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3187CC7-E6ED-8346-BC7B-A424FBB8EE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5755" y="3126289"/>
            <a:ext cx="3517900" cy="17399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512C397-F2E2-EA4E-88BE-F473D584DA8E}"/>
              </a:ext>
            </a:extLst>
          </p:cNvPr>
          <p:cNvSpPr txBox="1"/>
          <p:nvPr/>
        </p:nvSpPr>
        <p:spPr>
          <a:xfrm>
            <a:off x="487680" y="1415780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chemeClr val="accent1"/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실습 </a:t>
            </a:r>
            <a:r>
              <a:rPr kumimoji="1" lang="en-US" altLang="ko-KR" dirty="0">
                <a:solidFill>
                  <a:schemeClr val="accent1"/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11</a:t>
            </a:r>
            <a:endParaRPr kumimoji="1" lang="ko-KR" altLang="en-US" dirty="0">
              <a:solidFill>
                <a:schemeClr val="accent1"/>
              </a:solidFill>
              <a:latin typeface="KoreanDREAM3R" panose="02020600000000000000" pitchFamily="18" charset="-127"/>
              <a:ea typeface="KoreanDREAM3R" panose="02020600000000000000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8F9CD66-F00B-354F-812E-B5594DE79FD6}"/>
              </a:ext>
            </a:extLst>
          </p:cNvPr>
          <p:cNvSpPr txBox="1"/>
          <p:nvPr/>
        </p:nvSpPr>
        <p:spPr>
          <a:xfrm>
            <a:off x="1480259" y="1510928"/>
            <a:ext cx="264159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50" dirty="0">
                <a:solidFill>
                  <a:schemeClr val="accent1"/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해당 코드를 실행 후 결과값을 </a:t>
            </a:r>
            <a:r>
              <a:rPr kumimoji="1" lang="ko-KR" altLang="en-US" sz="1050" dirty="0" err="1">
                <a:solidFill>
                  <a:schemeClr val="accent1"/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확인하시오</a:t>
            </a:r>
            <a:endParaRPr kumimoji="1" lang="ko-KR" altLang="en-US" sz="1050" dirty="0">
              <a:solidFill>
                <a:schemeClr val="accent1"/>
              </a:solidFill>
              <a:latin typeface="KoreanDREAM3R" panose="02020600000000000000" pitchFamily="18" charset="-127"/>
              <a:ea typeface="KoreanDREAM3R" panose="02020600000000000000" pitchFamily="18" charset="-127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3E7E650C-D0C1-644C-B44A-F1E8457904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31155" y="4225699"/>
            <a:ext cx="3492500" cy="20193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29ACBA64-ED91-2F46-814F-706759136400}"/>
              </a:ext>
            </a:extLst>
          </p:cNvPr>
          <p:cNvSpPr txBox="1"/>
          <p:nvPr/>
        </p:nvSpPr>
        <p:spPr>
          <a:xfrm>
            <a:off x="6919736" y="1415780"/>
            <a:ext cx="1011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chemeClr val="accent2">
                    <a:lumMod val="75000"/>
                  </a:scheme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과제 </a:t>
            </a:r>
            <a:r>
              <a:rPr kumimoji="1" lang="en-US" altLang="ko-KR" dirty="0">
                <a:solidFill>
                  <a:schemeClr val="accent2">
                    <a:lumMod val="75000"/>
                  </a:scheme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03</a:t>
            </a:r>
            <a:endParaRPr kumimoji="1" lang="ko-KR" altLang="en-US" dirty="0">
              <a:solidFill>
                <a:schemeClr val="accent2">
                  <a:lumMod val="75000"/>
                </a:schemeClr>
              </a:solidFill>
              <a:latin typeface="KoreanDREAM3R" panose="02020600000000000000" pitchFamily="18" charset="-127"/>
              <a:ea typeface="KoreanDREAM3R" panose="02020600000000000000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30EE9AC-1248-BF40-9070-72F9A3112C0A}"/>
              </a:ext>
            </a:extLst>
          </p:cNvPr>
          <p:cNvSpPr txBox="1"/>
          <p:nvPr/>
        </p:nvSpPr>
        <p:spPr>
          <a:xfrm>
            <a:off x="7912315" y="1510928"/>
            <a:ext cx="287006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50" dirty="0">
                <a:solidFill>
                  <a:schemeClr val="accent2">
                    <a:lumMod val="75000"/>
                  </a:scheme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해당 문제를 해결하여 </a:t>
            </a:r>
            <a:r>
              <a:rPr kumimoji="1" lang="ko-KR" altLang="en-US" sz="1050" dirty="0" err="1">
                <a:solidFill>
                  <a:schemeClr val="accent2">
                    <a:lumMod val="75000"/>
                  </a:scheme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레포트에</a:t>
            </a:r>
            <a:r>
              <a:rPr kumimoji="1" lang="ko-KR" altLang="en-US" sz="1050" dirty="0">
                <a:solidFill>
                  <a:schemeClr val="accent2">
                    <a:lumMod val="75000"/>
                  </a:scheme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 </a:t>
            </a:r>
            <a:r>
              <a:rPr kumimoji="1" lang="ko-KR" altLang="en-US" sz="1050" dirty="0" err="1">
                <a:solidFill>
                  <a:schemeClr val="accent2">
                    <a:lumMod val="75000"/>
                  </a:scheme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반영하시오</a:t>
            </a:r>
            <a:endParaRPr kumimoji="1" lang="ko-KR" altLang="en-US" sz="1050" dirty="0">
              <a:solidFill>
                <a:schemeClr val="accent2">
                  <a:lumMod val="75000"/>
                </a:schemeClr>
              </a:solidFill>
              <a:latin typeface="KoreanDREAM3R" panose="02020600000000000000" pitchFamily="18" charset="-127"/>
              <a:ea typeface="KoreanDREAM3R" panose="02020600000000000000" pitchFamily="18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BA3C08B-BE8E-5F4F-B4D9-EC9FE2F9AC42}"/>
              </a:ext>
            </a:extLst>
          </p:cNvPr>
          <p:cNvSpPr/>
          <p:nvPr/>
        </p:nvSpPr>
        <p:spPr>
          <a:xfrm>
            <a:off x="6877877" y="1971399"/>
            <a:ext cx="5082665" cy="1752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lnSpc>
                <a:spcPct val="130000"/>
              </a:lnSpc>
              <a:buAutoNum type="arabicPeriod"/>
            </a:pPr>
            <a:r>
              <a:rPr lang="en-US" altLang="ko-KR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KoreanDREAM3R" panose="02020600000000000000" pitchFamily="18" charset="-127"/>
                <a:cs typeface="Consolas" panose="020B0609020204030204" pitchFamily="49" charset="0"/>
              </a:rPr>
              <a:t>arange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로 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9</a:t>
            </a:r>
            <a:r>
              <a:rPr lang="ko-KR" altLang="en-US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부터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 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0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까지 범위에서 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1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씩 감소하는 배열 생성하고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, 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배열의 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shape</a:t>
            </a:r>
            <a:r>
              <a:rPr lang="ko-KR" altLang="en-US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를</a:t>
            </a:r>
            <a:endParaRPr lang="en-US" altLang="ko-KR" sz="1050" dirty="0">
              <a:solidFill>
                <a:schemeClr val="tx1">
                  <a:lumMod val="65000"/>
                  <a:lumOff val="35000"/>
                </a:schemeClr>
              </a:solidFill>
              <a:latin typeface="KoreanDREAM3R" panose="02020600000000000000" pitchFamily="18" charset="-127"/>
              <a:ea typeface="KoreanDREAM3R" panose="02020600000000000000" pitchFamily="18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(3, 3)</a:t>
            </a:r>
            <a:r>
              <a:rPr lang="ko-KR" altLang="en-US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으로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 </a:t>
            </a:r>
            <a:r>
              <a:rPr lang="ko-KR" altLang="en-US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지정하시오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.</a:t>
            </a:r>
          </a:p>
          <a:p>
            <a:pPr marL="228600" indent="-228600">
              <a:lnSpc>
                <a:spcPct val="130000"/>
              </a:lnSpc>
              <a:buAutoNum type="arabicPeriod"/>
            </a:pPr>
            <a:endParaRPr lang="en-US" altLang="ko-KR" sz="1050" dirty="0">
              <a:solidFill>
                <a:schemeClr val="tx1">
                  <a:lumMod val="65000"/>
                  <a:lumOff val="35000"/>
                </a:schemeClr>
              </a:solidFill>
              <a:latin typeface="KoreanDREAM3R" panose="02020600000000000000" pitchFamily="18" charset="-127"/>
              <a:ea typeface="KoreanDREAM3R" panose="02020600000000000000" pitchFamily="18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2. </a:t>
            </a:r>
            <a:r>
              <a:rPr lang="en-US" altLang="ko-KR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KoreanDREAM3R" panose="02020600000000000000" pitchFamily="18" charset="-127"/>
                <a:cs typeface="Consolas" panose="020B0609020204030204" pitchFamily="49" charset="0"/>
              </a:rPr>
              <a:t>np.random.normal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KoreanDREAM3R" panose="02020600000000000000" pitchFamily="18" charset="-127"/>
                <a:cs typeface="Consolas" panose="020B0609020204030204" pitchFamily="49" charset="0"/>
              </a:rPr>
              <a:t>()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을 이용하여 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4x4 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배열을 생성하고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, axis=0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과 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axis=1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일</a:t>
            </a:r>
            <a:b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</a:b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때의 표준편차를 </a:t>
            </a:r>
            <a:r>
              <a:rPr lang="ko-KR" altLang="en-US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계산하시오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.</a:t>
            </a:r>
          </a:p>
          <a:p>
            <a:pPr>
              <a:lnSpc>
                <a:spcPct val="130000"/>
              </a:lnSpc>
            </a:pPr>
            <a:endParaRPr lang="en-US" altLang="ko-KR" sz="1050" dirty="0">
              <a:solidFill>
                <a:schemeClr val="tx1">
                  <a:lumMod val="65000"/>
                  <a:lumOff val="35000"/>
                </a:schemeClr>
              </a:solidFill>
              <a:latin typeface="KoreanDREAM3R" panose="02020600000000000000" pitchFamily="18" charset="-127"/>
              <a:ea typeface="KoreanDREAM3R" panose="02020600000000000000" pitchFamily="18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3. </a:t>
            </a:r>
            <a:r>
              <a:rPr lang="en-US" altLang="ko-KR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KoreanDREAM3R" panose="02020600000000000000" pitchFamily="18" charset="-127"/>
                <a:cs typeface="Consolas" panose="020B0609020204030204" pitchFamily="49" charset="0"/>
              </a:rPr>
              <a:t>np.random.random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KoreanDREAM3R" panose="02020600000000000000" pitchFamily="18" charset="-127"/>
                <a:cs typeface="Consolas" panose="020B0609020204030204" pitchFamily="49" charset="0"/>
              </a:rPr>
              <a:t>()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을 이용하여 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3x3 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배열을 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3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개 생성하고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, 3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개 배열의 각 항을 더한 뒤 중앙값을 </a:t>
            </a:r>
            <a:r>
              <a:rPr lang="ko-KR" altLang="en-US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반환하시오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397348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518F54-2259-134D-AD40-C53F81E2C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벡터 연산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021AE58-3220-D446-884B-7A6B264F46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NumPy</a:t>
            </a:r>
            <a:r>
              <a:rPr lang="ko-KR" altLang="en-US" dirty="0"/>
              <a:t>는 벡터 연산을 지원한다</a:t>
            </a:r>
            <a:r>
              <a:rPr lang="en-US" altLang="ko-KR" dirty="0"/>
              <a:t>. NumPy</a:t>
            </a:r>
            <a:r>
              <a:rPr lang="ko-KR" altLang="en-US" dirty="0"/>
              <a:t>의 집합 연산에는 </a:t>
            </a:r>
            <a:r>
              <a:rPr lang="en-US" altLang="ko-KR" dirty="0"/>
              <a:t>Vectorization</a:t>
            </a:r>
            <a:r>
              <a:rPr lang="ko-KR" altLang="en-US" dirty="0"/>
              <a:t>이 적용되어 있다</a:t>
            </a:r>
            <a:r>
              <a:rPr lang="en-US" altLang="ko-KR" dirty="0"/>
              <a:t>. </a:t>
            </a:r>
            <a:r>
              <a:rPr lang="ko-KR" altLang="en-US" dirty="0"/>
              <a:t>배열 처리에 대한 벡터 연산을 적용할 경우 처리 속도가 </a:t>
            </a:r>
            <a:r>
              <a:rPr lang="en-US" altLang="ko-KR" dirty="0"/>
              <a:t>100</a:t>
            </a:r>
            <a:r>
              <a:rPr lang="ko-KR" altLang="en-US" dirty="0"/>
              <a:t>배 이상 향상된다</a:t>
            </a:r>
            <a:r>
              <a:rPr lang="en-US" altLang="ko-KR" dirty="0"/>
              <a:t>. </a:t>
            </a:r>
            <a:r>
              <a:rPr lang="ko-KR" altLang="en-US" dirty="0" err="1"/>
              <a:t>머신러닝에서</a:t>
            </a:r>
            <a:r>
              <a:rPr lang="ko-KR" altLang="en-US" dirty="0"/>
              <a:t> 선형대수 연산을 처리할 때 매우 높은 효과가 있을 수 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아래 테스트에서 천만 개의 요소를 갖는 배열의 요소를 합산하는 코드를 </a:t>
            </a:r>
            <a:r>
              <a:rPr lang="ko-KR" altLang="en-US" dirty="0" err="1"/>
              <a:t>반복문으로</a:t>
            </a:r>
            <a:r>
              <a:rPr lang="ko-KR" altLang="en-US" dirty="0"/>
              <a:t> 처리하면 </a:t>
            </a:r>
            <a:r>
              <a:rPr lang="en-US" altLang="ko-KR" dirty="0"/>
              <a:t>2.5</a:t>
            </a:r>
            <a:r>
              <a:rPr lang="ko-KR" altLang="en-US" dirty="0"/>
              <a:t>초가 소요된다</a:t>
            </a:r>
            <a:r>
              <a:rPr lang="en-US" altLang="ko-KR" dirty="0"/>
              <a:t>. </a:t>
            </a:r>
            <a:r>
              <a:rPr lang="ko-KR" altLang="en-US" dirty="0"/>
              <a:t>이 연산을 벡터 연산으로 처리하면 </a:t>
            </a:r>
            <a:r>
              <a:rPr lang="en-US" altLang="ko-KR" dirty="0"/>
              <a:t>10</a:t>
            </a:r>
            <a:r>
              <a:rPr lang="ko-KR" altLang="en-US" dirty="0"/>
              <a:t>밀리세컨드로 단축된다</a:t>
            </a:r>
            <a:r>
              <a:rPr lang="en-US" altLang="ko-KR" dirty="0"/>
              <a:t>.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020B5FB-7848-BF45-8DD0-E0697FE710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dirty="0"/>
              <a:t>2019. 5. 22.</a:t>
            </a:r>
            <a:endParaRPr 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FB8E530-0DD2-944C-92CB-10837FA3B4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FC3D558-8BE2-004F-9C50-A9F36442E0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Numpy</a:t>
            </a:r>
            <a:r>
              <a:rPr lang="ko-KR" altLang="en-US"/>
              <a:t>를 이용한 </a:t>
            </a:r>
            <a:r>
              <a:rPr lang="en-US" altLang="ko-KR"/>
              <a:t>Python </a:t>
            </a:r>
            <a:r>
              <a:rPr lang="ko-KR" altLang="en-US"/>
              <a:t>데이터 시각화</a:t>
            </a:r>
            <a:endParaRPr 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02DEE4C-68A3-DB4C-AE0E-4D5A92E3A7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1143" y="543308"/>
            <a:ext cx="4089400" cy="25781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70BCB0C-DFBE-484A-9C63-AFB102C249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1143" y="2366009"/>
            <a:ext cx="4089400" cy="141409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C955F16-E3F6-F040-91F4-296F397812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1143" y="3376916"/>
            <a:ext cx="4076700" cy="17399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7138C1F-102E-2A42-BD0A-F6CEBA0289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4000" y="4354392"/>
            <a:ext cx="4073843" cy="1414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0539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8D9CABAD-51A9-0F48-962C-587C0E4F0C44}"/>
              </a:ext>
            </a:extLst>
          </p:cNvPr>
          <p:cNvSpPr/>
          <p:nvPr/>
        </p:nvSpPr>
        <p:spPr>
          <a:xfrm>
            <a:off x="7057623" y="536081"/>
            <a:ext cx="5134377" cy="558138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D5D83E3-03AB-1842-AFEC-D31A93162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배열 복사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9388312-42B0-3941-A05F-3B7D14BBB0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ndarray</a:t>
            </a:r>
            <a:r>
              <a:rPr lang="en-US" altLang="ko-KR" dirty="0"/>
              <a:t> </a:t>
            </a:r>
            <a:r>
              <a:rPr lang="ko-KR" altLang="en-US" dirty="0"/>
              <a:t>배열 객체에 대한 </a:t>
            </a:r>
            <a:r>
              <a:rPr lang="en-US" altLang="ko-KR" dirty="0"/>
              <a:t>slice, subset, indexing</a:t>
            </a:r>
            <a:r>
              <a:rPr lang="ko-KR" altLang="en-US" dirty="0"/>
              <a:t>이 반환하는 배열은 새로운 객체가 아닌 기존 배열의 뷰다</a:t>
            </a:r>
            <a:r>
              <a:rPr lang="en-US" altLang="ko-KR" dirty="0"/>
              <a:t>. </a:t>
            </a:r>
            <a:r>
              <a:rPr lang="ko-KR" altLang="en-US" dirty="0"/>
              <a:t>반환한 배열의 값을 변경하면 원본 배열에 반영된다</a:t>
            </a:r>
            <a:r>
              <a:rPr lang="en-US" altLang="ko-KR" dirty="0"/>
              <a:t>. </a:t>
            </a:r>
            <a:r>
              <a:rPr lang="ko-KR" altLang="en-US" dirty="0"/>
              <a:t>따라서 기본 배열로부터 새로운 배열을 생성하기 위해서는 </a:t>
            </a:r>
            <a:r>
              <a:rPr lang="en-US" altLang="ko-KR" dirty="0"/>
              <a:t>copy </a:t>
            </a:r>
            <a:r>
              <a:rPr lang="ko-KR" altLang="en-US" dirty="0"/>
              <a:t>함수로 명시적으로 사용해야 한다</a:t>
            </a:r>
            <a:r>
              <a:rPr lang="en-US" altLang="ko-KR" dirty="0"/>
              <a:t>. copy </a:t>
            </a:r>
            <a:r>
              <a:rPr lang="ko-KR" altLang="en-US" dirty="0"/>
              <a:t>함수로 복사된 원본 배열과 사본 배열은 완전히 다른 별도의 객체다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[</a:t>
            </a:r>
            <a:r>
              <a:rPr lang="en-US" altLang="ko-KR" dirty="0" err="1"/>
              <a:t>ndarray</a:t>
            </a:r>
            <a:r>
              <a:rPr lang="en-US" altLang="ko-KR" dirty="0"/>
              <a:t> </a:t>
            </a:r>
            <a:r>
              <a:rPr lang="ko-KR" altLang="en-US" dirty="0"/>
              <a:t>배열 객체</a:t>
            </a:r>
            <a:r>
              <a:rPr lang="en-US" altLang="ko-KR" dirty="0"/>
              <a:t>].copy(), </a:t>
            </a:r>
            <a:r>
              <a:rPr lang="en-US" altLang="ko-KR" dirty="0" err="1"/>
              <a:t>np.copy</a:t>
            </a:r>
            <a:r>
              <a:rPr lang="en-US" altLang="ko-KR" dirty="0"/>
              <a:t>()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4023BCA-E4A7-C441-9BA5-5950B76250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2019. 5. 22.</a:t>
            </a:r>
            <a:endParaRPr 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F926322-192D-1C42-8F21-D38DA4709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E186988-EEE2-9B43-B1EC-A5A80D4FA3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Numpy</a:t>
            </a:r>
            <a:r>
              <a:rPr lang="ko-KR" altLang="en-US"/>
              <a:t>를 이용한 </a:t>
            </a:r>
            <a:r>
              <a:rPr lang="en-US" altLang="ko-KR"/>
              <a:t>Python </a:t>
            </a:r>
            <a:r>
              <a:rPr lang="ko-KR" altLang="en-US"/>
              <a:t>데이터 시각화</a:t>
            </a:r>
            <a:endParaRPr 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21E3189-AD8A-884E-AA58-A306D2AC00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0975" y="462685"/>
            <a:ext cx="4419600" cy="27178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3566646-6503-1B42-BDB8-9233D90BEA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0795" y="2388264"/>
            <a:ext cx="4419599" cy="38064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781FC77-61F6-6049-BE95-20F957AB3373}"/>
              </a:ext>
            </a:extLst>
          </p:cNvPr>
          <p:cNvSpPr txBox="1"/>
          <p:nvPr/>
        </p:nvSpPr>
        <p:spPr>
          <a:xfrm>
            <a:off x="7168200" y="174880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chemeClr val="accent1"/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실습 </a:t>
            </a:r>
            <a:r>
              <a:rPr kumimoji="1" lang="en-US" altLang="ko-KR" dirty="0">
                <a:solidFill>
                  <a:schemeClr val="accent1"/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12</a:t>
            </a:r>
            <a:endParaRPr kumimoji="1" lang="ko-KR" altLang="en-US" dirty="0">
              <a:solidFill>
                <a:schemeClr val="accent1"/>
              </a:solidFill>
              <a:latin typeface="KoreanDREAM3R" panose="02020600000000000000" pitchFamily="18" charset="-127"/>
              <a:ea typeface="KoreanDREAM3R" panose="02020600000000000000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B7ED78-8964-934C-B0A2-856D4D3DE357}"/>
              </a:ext>
            </a:extLst>
          </p:cNvPr>
          <p:cNvSpPr txBox="1"/>
          <p:nvPr/>
        </p:nvSpPr>
        <p:spPr>
          <a:xfrm>
            <a:off x="8160779" y="270028"/>
            <a:ext cx="264159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50" dirty="0">
                <a:solidFill>
                  <a:schemeClr val="accent1"/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해당 코드를 실행 후 결과값을 </a:t>
            </a:r>
            <a:r>
              <a:rPr kumimoji="1" lang="ko-KR" altLang="en-US" sz="1050" dirty="0" err="1">
                <a:solidFill>
                  <a:schemeClr val="accent1"/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확인하시오</a:t>
            </a:r>
            <a:endParaRPr kumimoji="1" lang="ko-KR" altLang="en-US" sz="1050" dirty="0">
              <a:solidFill>
                <a:schemeClr val="accent1"/>
              </a:solidFill>
              <a:latin typeface="KoreanDREAM3R" panose="02020600000000000000" pitchFamily="18" charset="-127"/>
              <a:ea typeface="KoreanDREAM3R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726764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AA6FB171-72B7-6A48-A676-E0F4411E944B}"/>
              </a:ext>
            </a:extLst>
          </p:cNvPr>
          <p:cNvSpPr/>
          <p:nvPr/>
        </p:nvSpPr>
        <p:spPr>
          <a:xfrm>
            <a:off x="7057623" y="1357991"/>
            <a:ext cx="5134377" cy="475947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984CD40-7FF8-CB46-A847-D2AB3C966626}"/>
              </a:ext>
            </a:extLst>
          </p:cNvPr>
          <p:cNvSpPr txBox="1"/>
          <p:nvPr/>
        </p:nvSpPr>
        <p:spPr>
          <a:xfrm>
            <a:off x="7168200" y="995787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chemeClr val="accent1"/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실습 </a:t>
            </a:r>
            <a:r>
              <a:rPr kumimoji="1" lang="en-US" altLang="ko-KR" dirty="0">
                <a:solidFill>
                  <a:schemeClr val="accent1"/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13</a:t>
            </a:r>
            <a:endParaRPr kumimoji="1" lang="ko-KR" altLang="en-US" dirty="0">
              <a:solidFill>
                <a:schemeClr val="accent1"/>
              </a:solidFill>
              <a:latin typeface="KoreanDREAM3R" panose="02020600000000000000" pitchFamily="18" charset="-127"/>
              <a:ea typeface="KoreanDREAM3R" panose="02020600000000000000" pitchFamily="18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D3E1086-9521-2840-8940-3A8C5400301D}"/>
              </a:ext>
            </a:extLst>
          </p:cNvPr>
          <p:cNvSpPr txBox="1"/>
          <p:nvPr/>
        </p:nvSpPr>
        <p:spPr>
          <a:xfrm>
            <a:off x="8160779" y="1090935"/>
            <a:ext cx="264159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50" dirty="0">
                <a:solidFill>
                  <a:schemeClr val="accent1"/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해당 코드를 실행 후 결과값을 </a:t>
            </a:r>
            <a:r>
              <a:rPr kumimoji="1" lang="ko-KR" altLang="en-US" sz="1050" dirty="0" err="1">
                <a:solidFill>
                  <a:schemeClr val="accent1"/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확인하시오</a:t>
            </a:r>
            <a:endParaRPr kumimoji="1" lang="ko-KR" altLang="en-US" sz="1050" dirty="0">
              <a:solidFill>
                <a:schemeClr val="accent1"/>
              </a:solidFill>
              <a:latin typeface="KoreanDREAM3R" panose="02020600000000000000" pitchFamily="18" charset="-127"/>
              <a:ea typeface="KoreanDREAM3R" panose="02020600000000000000" pitchFamily="18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63B43D7-D20A-984E-AC3D-DF3E284D69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배열 정렬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2A627A6-F7A6-EF4B-ABB3-B988100948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9623" y="1029144"/>
            <a:ext cx="5436948" cy="510724"/>
          </a:xfrm>
        </p:spPr>
        <p:txBody>
          <a:bodyPr/>
          <a:lstStyle/>
          <a:p>
            <a:r>
              <a:rPr lang="en-US" altLang="ko-KR" dirty="0" err="1"/>
              <a:t>ndarray</a:t>
            </a:r>
            <a:r>
              <a:rPr lang="en-US" altLang="ko-KR" dirty="0"/>
              <a:t> </a:t>
            </a:r>
            <a:r>
              <a:rPr lang="ko-KR" altLang="en-US" dirty="0"/>
              <a:t>객체는 </a:t>
            </a:r>
            <a:r>
              <a:rPr lang="en-US" altLang="ko-KR" dirty="0"/>
              <a:t>axis</a:t>
            </a:r>
            <a:r>
              <a:rPr lang="ko-KR" altLang="en-US" dirty="0" err="1"/>
              <a:t>를</a:t>
            </a:r>
            <a:r>
              <a:rPr lang="ko-KR" altLang="en-US" dirty="0"/>
              <a:t> 기준으로 요소 정렬하는 </a:t>
            </a:r>
            <a:r>
              <a:rPr lang="en-US" altLang="ko-KR" dirty="0"/>
              <a:t>sort </a:t>
            </a:r>
            <a:r>
              <a:rPr lang="ko-KR" altLang="en-US" dirty="0"/>
              <a:t>함수를 제공한다</a:t>
            </a:r>
            <a:r>
              <a:rPr lang="en-US" altLang="ko-KR" dirty="0"/>
              <a:t>.</a:t>
            </a:r>
          </a:p>
          <a:p>
            <a:endParaRPr kumimoji="1"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B3DF1F0-6157-2440-9428-6C72D31D72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2019. 5. 22.</a:t>
            </a:r>
            <a:endParaRPr 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024DC05-245E-8743-A0F5-E6AB376950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B1D8F6A-D7B5-024C-A74F-1ABA28B083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 err="1"/>
              <a:t>Numpy</a:t>
            </a:r>
            <a:r>
              <a:rPr lang="ko-KR" altLang="en-US" dirty="0" err="1"/>
              <a:t>를</a:t>
            </a:r>
            <a:r>
              <a:rPr lang="ko-KR" altLang="en-US" dirty="0"/>
              <a:t> 이용한 </a:t>
            </a:r>
            <a:r>
              <a:rPr lang="en-US" altLang="ko-KR" dirty="0"/>
              <a:t>Python </a:t>
            </a:r>
            <a:r>
              <a:rPr lang="ko-KR" altLang="en-US" dirty="0"/>
              <a:t>데이터 시각화</a:t>
            </a:r>
            <a:endParaRPr lang="en-US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4155AF67-AEF1-954D-BA65-A1BC4EEC08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535" t="5665" r="6238" b="6527"/>
          <a:stretch/>
        </p:blipFill>
        <p:spPr>
          <a:xfrm>
            <a:off x="7442693" y="4458071"/>
            <a:ext cx="1416676" cy="1242933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68F25CA1-7544-8143-80A1-51F4464CAC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7107"/>
          <a:stretch/>
        </p:blipFill>
        <p:spPr>
          <a:xfrm>
            <a:off x="7442693" y="1643395"/>
            <a:ext cx="1421497" cy="1443197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24FB7101-01C4-F846-A113-00D0CFC868E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423" t="8830" r="6359" b="2609"/>
          <a:stretch/>
        </p:blipFill>
        <p:spPr>
          <a:xfrm>
            <a:off x="7442694" y="3167024"/>
            <a:ext cx="1416676" cy="121061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747DB4A-CF34-EA43-B9B6-24CF14DF94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59369" y="4279437"/>
            <a:ext cx="3479800" cy="16002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C5FF1251-81FF-7243-897E-4108F34E46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82365" y="2993961"/>
            <a:ext cx="3459420" cy="1556739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57BA9928-7D30-A24F-99DB-7238767E8F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59369" y="1552456"/>
            <a:ext cx="3469403" cy="1625073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BEBEDE15-397A-E841-A2EB-6ADD45C7707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4586" y="1177522"/>
            <a:ext cx="5892800" cy="215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7460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99F1E5-0973-0C4B-927E-9C6BD2DA20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서브셋</a:t>
            </a:r>
            <a:r>
              <a:rPr lang="en-US" altLang="ko-KR" dirty="0"/>
              <a:t>, </a:t>
            </a:r>
            <a:r>
              <a:rPr lang="ko-KR" altLang="en-US" dirty="0" err="1"/>
              <a:t>슬라이싱</a:t>
            </a:r>
            <a:r>
              <a:rPr lang="en-US" altLang="ko-KR" dirty="0"/>
              <a:t>, </a:t>
            </a:r>
            <a:r>
              <a:rPr lang="ko-KR" altLang="en-US" dirty="0"/>
              <a:t>인덱싱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6C1F4AE-08D4-B943-BDBA-FB19F6CCA8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ko-KR" altLang="en-US" dirty="0"/>
              <a:t>요소 선택</a:t>
            </a:r>
          </a:p>
          <a:p>
            <a:pPr lvl="1"/>
            <a:r>
              <a:rPr lang="ko-KR" altLang="en-US" dirty="0"/>
              <a:t>배열의 각 요소는 </a:t>
            </a:r>
            <a:r>
              <a:rPr lang="en-US" altLang="ko-KR" dirty="0"/>
              <a:t>axis </a:t>
            </a:r>
            <a:r>
              <a:rPr lang="ko-KR" altLang="en-US" dirty="0"/>
              <a:t>인덱스 배열로 참조할 수 있다</a:t>
            </a:r>
            <a:r>
              <a:rPr lang="en-US" altLang="ko-KR" dirty="0"/>
              <a:t>. 1</a:t>
            </a:r>
            <a:r>
              <a:rPr lang="ko-KR" altLang="en-US" dirty="0"/>
              <a:t>차원 배열은 </a:t>
            </a:r>
            <a:r>
              <a:rPr lang="en-US" altLang="ko-KR" dirty="0"/>
              <a:t>1</a:t>
            </a:r>
            <a:r>
              <a:rPr lang="ko-KR" altLang="en-US" dirty="0"/>
              <a:t>개 인덱스</a:t>
            </a:r>
            <a:r>
              <a:rPr lang="en-US" altLang="ko-KR" dirty="0"/>
              <a:t>, 2</a:t>
            </a:r>
            <a:r>
              <a:rPr lang="ko-KR" altLang="en-US" dirty="0"/>
              <a:t>차원 배열은 </a:t>
            </a:r>
            <a:r>
              <a:rPr lang="en-US" altLang="ko-KR" dirty="0"/>
              <a:t>2</a:t>
            </a:r>
            <a:r>
              <a:rPr lang="ko-KR" altLang="en-US" dirty="0"/>
              <a:t>개 인덱스</a:t>
            </a:r>
            <a:r>
              <a:rPr lang="en-US" altLang="ko-KR" dirty="0"/>
              <a:t>, 3</a:t>
            </a:r>
            <a:r>
              <a:rPr lang="ko-KR" altLang="en-US" dirty="0"/>
              <a:t>차원 인덱스는 </a:t>
            </a:r>
            <a:r>
              <a:rPr lang="en-US" altLang="ko-KR" dirty="0"/>
              <a:t>3</a:t>
            </a:r>
            <a:r>
              <a:rPr lang="ko-KR" altLang="en-US" dirty="0"/>
              <a:t>개 인덱스로 요소를 참조할 수 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인덱스로 참조한 요소는 값 참조</a:t>
            </a:r>
            <a:r>
              <a:rPr lang="en-US" altLang="ko-KR" dirty="0"/>
              <a:t>, </a:t>
            </a:r>
            <a:r>
              <a:rPr lang="ko-KR" altLang="en-US" dirty="0"/>
              <a:t>값 수정이 모두 가능하다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슬라이싱</a:t>
            </a:r>
            <a:r>
              <a:rPr lang="en-US" altLang="ko-KR" dirty="0"/>
              <a:t>(Slicing)</a:t>
            </a:r>
          </a:p>
          <a:p>
            <a:pPr lvl="1"/>
            <a:r>
              <a:rPr lang="ko-KR" altLang="en-US" dirty="0" err="1"/>
              <a:t>여러개의</a:t>
            </a:r>
            <a:r>
              <a:rPr lang="ko-KR" altLang="en-US" dirty="0"/>
              <a:t> 배열 요소를 참조할 때 </a:t>
            </a:r>
            <a:r>
              <a:rPr lang="ko-KR" altLang="en-US" dirty="0" err="1"/>
              <a:t>슬라이싱을</a:t>
            </a:r>
            <a:r>
              <a:rPr lang="ko-KR" altLang="en-US" dirty="0"/>
              <a:t> 사용한다</a:t>
            </a:r>
            <a:r>
              <a:rPr lang="en-US" altLang="ko-KR" dirty="0"/>
              <a:t>. </a:t>
            </a:r>
            <a:r>
              <a:rPr lang="ko-KR" altLang="en-US" dirty="0" err="1"/>
              <a:t>슬라이싱은</a:t>
            </a:r>
            <a:r>
              <a:rPr lang="ko-KR" altLang="en-US" dirty="0"/>
              <a:t> </a:t>
            </a:r>
            <a:r>
              <a:rPr lang="en-US" altLang="ko-KR" dirty="0" err="1"/>
              <a:t>from_index</a:t>
            </a:r>
            <a:r>
              <a:rPr lang="en-US" altLang="ko-KR" dirty="0"/>
              <a:t> : </a:t>
            </a:r>
            <a:r>
              <a:rPr lang="en-US" altLang="ko-KR" dirty="0" err="1"/>
              <a:t>to_index</a:t>
            </a:r>
            <a:r>
              <a:rPr lang="en-US" altLang="ko-KR" dirty="0"/>
              <a:t> </a:t>
            </a:r>
            <a:r>
              <a:rPr lang="ko-KR" altLang="en-US" dirty="0"/>
              <a:t>형태로 지정한다</a:t>
            </a:r>
            <a:r>
              <a:rPr lang="en-US" altLang="ko-KR" dirty="0"/>
              <a:t>. </a:t>
            </a:r>
            <a:r>
              <a:rPr lang="en-US" altLang="ko-KR" dirty="0" err="1"/>
              <a:t>from_index</a:t>
            </a:r>
            <a:r>
              <a:rPr lang="ko-KR" altLang="en-US" dirty="0"/>
              <a:t>는 범위의 시작 인덱스이며</a:t>
            </a:r>
            <a:r>
              <a:rPr lang="en-US" altLang="ko-KR" dirty="0"/>
              <a:t>, </a:t>
            </a:r>
            <a:r>
              <a:rPr lang="en-US" altLang="ko-KR" dirty="0" err="1"/>
              <a:t>to_index</a:t>
            </a:r>
            <a:r>
              <a:rPr lang="ko-KR" altLang="en-US" dirty="0"/>
              <a:t>는 범위의 종료 인덱스다</a:t>
            </a:r>
            <a:r>
              <a:rPr lang="en-US" altLang="ko-KR" dirty="0"/>
              <a:t>. </a:t>
            </a:r>
            <a:r>
              <a:rPr lang="ko-KR" altLang="en-US" dirty="0"/>
              <a:t>요소 범위를 지정할 때 </a:t>
            </a:r>
            <a:r>
              <a:rPr lang="en-US" altLang="ko-KR" dirty="0" err="1"/>
              <a:t>to_index</a:t>
            </a:r>
            <a:r>
              <a:rPr lang="ko-KR" altLang="en-US" dirty="0"/>
              <a:t>는 결과에 포함되지 않는다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 err="1"/>
              <a:t>from_index</a:t>
            </a:r>
            <a:r>
              <a:rPr lang="en-US" altLang="ko-KR" dirty="0"/>
              <a:t> : </a:t>
            </a:r>
            <a:r>
              <a:rPr lang="en-US" altLang="ko-KR" dirty="0" err="1"/>
              <a:t>to_index</a:t>
            </a:r>
            <a:r>
              <a:rPr lang="ko-KR" altLang="en-US" dirty="0"/>
              <a:t>의 범위 지정에서 </a:t>
            </a:r>
            <a:r>
              <a:rPr lang="en-US" altLang="ko-KR" dirty="0" err="1"/>
              <a:t>from_index</a:t>
            </a:r>
            <a:r>
              <a:rPr lang="ko-KR" altLang="en-US" dirty="0"/>
              <a:t>는 생략 가능하다</a:t>
            </a:r>
            <a:r>
              <a:rPr lang="en-US" altLang="ko-KR" dirty="0"/>
              <a:t>. </a:t>
            </a:r>
            <a:r>
              <a:rPr lang="ko-KR" altLang="en-US" dirty="0"/>
              <a:t>생략할 경우 </a:t>
            </a:r>
            <a:r>
              <a:rPr lang="en-US" altLang="ko-KR" dirty="0"/>
              <a:t>0</a:t>
            </a:r>
            <a:r>
              <a:rPr lang="ko-KR" altLang="en-US" dirty="0"/>
              <a:t>을 지정한 것으로 간주한다</a:t>
            </a:r>
            <a:r>
              <a:rPr lang="en-US" altLang="ko-KR" dirty="0"/>
              <a:t>. </a:t>
            </a:r>
            <a:r>
              <a:rPr lang="en-US" altLang="ko-KR" dirty="0" err="1"/>
              <a:t>to_index</a:t>
            </a:r>
            <a:r>
              <a:rPr lang="en-US" altLang="ko-KR" dirty="0"/>
              <a:t> </a:t>
            </a:r>
            <a:r>
              <a:rPr lang="ko-KR" altLang="en-US" dirty="0"/>
              <a:t>역시 생략 가능하다</a:t>
            </a:r>
            <a:r>
              <a:rPr lang="en-US" altLang="ko-KR" dirty="0"/>
              <a:t>. </a:t>
            </a:r>
            <a:r>
              <a:rPr lang="ko-KR" altLang="en-US" dirty="0"/>
              <a:t>이 경우 마지막 인덱스로 설정된다</a:t>
            </a:r>
            <a:r>
              <a:rPr lang="en-US" altLang="ko-KR" dirty="0"/>
              <a:t>. </a:t>
            </a:r>
            <a:r>
              <a:rPr lang="ko-KR" altLang="en-US" dirty="0"/>
              <a:t>따라서 </a:t>
            </a:r>
            <a:r>
              <a:rPr lang="en-US" altLang="ko-KR" dirty="0"/>
              <a:t>"" </a:t>
            </a:r>
            <a:r>
              <a:rPr lang="ko-KR" altLang="en-US" dirty="0"/>
              <a:t>형태로 지정된 범위는 전체 범위를 의미한다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 err="1"/>
              <a:t>from_index</a:t>
            </a:r>
            <a:r>
              <a:rPr lang="ko-KR" altLang="en-US" dirty="0"/>
              <a:t>와 </a:t>
            </a:r>
            <a:r>
              <a:rPr lang="en-US" altLang="ko-KR" dirty="0" err="1"/>
              <a:t>to_index</a:t>
            </a:r>
            <a:r>
              <a:rPr lang="ko-KR" altLang="en-US" dirty="0"/>
              <a:t>에 음수를 지정하면 이것은 반대 방향을 의미한다</a:t>
            </a:r>
            <a:r>
              <a:rPr lang="en-US" altLang="ko-KR" dirty="0"/>
              <a:t>. </a:t>
            </a:r>
            <a:r>
              <a:rPr lang="ko-KR" altLang="en-US" dirty="0"/>
              <a:t>예를 들어서 </a:t>
            </a:r>
            <a:r>
              <a:rPr lang="en-US" altLang="ko-KR" dirty="0"/>
              <a:t>-1</a:t>
            </a:r>
            <a:r>
              <a:rPr lang="ko-KR" altLang="en-US" dirty="0"/>
              <a:t>은 마지막 인덱스를 의미한다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 err="1"/>
              <a:t>슬라이싱은</a:t>
            </a:r>
            <a:r>
              <a:rPr lang="ko-KR" altLang="en-US" dirty="0"/>
              <a:t> 원본 배열의 뷰다</a:t>
            </a:r>
            <a:r>
              <a:rPr lang="en-US" altLang="ko-KR" dirty="0"/>
              <a:t>. </a:t>
            </a:r>
            <a:r>
              <a:rPr lang="ko-KR" altLang="en-US" dirty="0"/>
              <a:t>따라서 </a:t>
            </a:r>
            <a:r>
              <a:rPr lang="ko-KR" altLang="en-US" dirty="0" err="1"/>
              <a:t>슬라이싱</a:t>
            </a:r>
            <a:r>
              <a:rPr lang="ko-KR" altLang="en-US" dirty="0"/>
              <a:t> 결과의 요소를 업데이트하면 원본에 반영된다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A1BD7BF-A5C4-5046-AD2A-78834236EC2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59828" y="5702140"/>
            <a:ext cx="3500715" cy="309201"/>
          </a:xfrm>
        </p:spPr>
        <p:txBody>
          <a:bodyPr/>
          <a:lstStyle/>
          <a:p>
            <a:r>
              <a:rPr lang="en-US" altLang="ko-KR"/>
              <a:t>2019. 5. 22.</a:t>
            </a:r>
            <a:endParaRPr 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A9CFCCF-17CC-A648-B528-F3E23C251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AC7A270-4AF1-BD48-AEF9-7DAC6C3978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Numpy</a:t>
            </a:r>
            <a:r>
              <a:rPr lang="ko-KR" altLang="en-US"/>
              <a:t>를 이용한 </a:t>
            </a:r>
            <a:r>
              <a:rPr lang="en-US" altLang="ko-KR"/>
              <a:t>Python </a:t>
            </a:r>
            <a:r>
              <a:rPr lang="ko-KR" altLang="en-US"/>
              <a:t>데이터 시각화</a:t>
            </a:r>
            <a:endParaRPr 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646B76B-FBF5-784C-9007-53695FAB45DA}"/>
              </a:ext>
            </a:extLst>
          </p:cNvPr>
          <p:cNvSpPr/>
          <p:nvPr/>
        </p:nvSpPr>
        <p:spPr>
          <a:xfrm>
            <a:off x="7057623" y="1046804"/>
            <a:ext cx="5134377" cy="389868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7BDA7CA-C8AD-F14A-A5CA-9797D301D5D4}"/>
              </a:ext>
            </a:extLst>
          </p:cNvPr>
          <p:cNvSpPr txBox="1"/>
          <p:nvPr/>
        </p:nvSpPr>
        <p:spPr>
          <a:xfrm>
            <a:off x="7168200" y="659811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chemeClr val="accent1"/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실습 </a:t>
            </a:r>
            <a:r>
              <a:rPr kumimoji="1" lang="en-US" altLang="ko-KR" dirty="0">
                <a:solidFill>
                  <a:schemeClr val="accent1"/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14</a:t>
            </a:r>
            <a:endParaRPr kumimoji="1" lang="ko-KR" altLang="en-US" dirty="0">
              <a:solidFill>
                <a:schemeClr val="accent1"/>
              </a:solidFill>
              <a:latin typeface="KoreanDREAM3R" panose="02020600000000000000" pitchFamily="18" charset="-127"/>
              <a:ea typeface="KoreanDREAM3R" panose="02020600000000000000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DB3CE29-120C-A149-B41A-42015BBDAFE7}"/>
              </a:ext>
            </a:extLst>
          </p:cNvPr>
          <p:cNvSpPr txBox="1"/>
          <p:nvPr/>
        </p:nvSpPr>
        <p:spPr>
          <a:xfrm>
            <a:off x="8160779" y="754959"/>
            <a:ext cx="264159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50" dirty="0">
                <a:solidFill>
                  <a:schemeClr val="accent1"/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해당 코드를 실행 후 결과값을 </a:t>
            </a:r>
            <a:r>
              <a:rPr kumimoji="1" lang="ko-KR" altLang="en-US" sz="1050" dirty="0" err="1">
                <a:solidFill>
                  <a:schemeClr val="accent1"/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확인하시오</a:t>
            </a:r>
            <a:endParaRPr kumimoji="1" lang="ko-KR" altLang="en-US" sz="1050" dirty="0">
              <a:solidFill>
                <a:schemeClr val="accent1"/>
              </a:solidFill>
              <a:latin typeface="KoreanDREAM3R" panose="02020600000000000000" pitchFamily="18" charset="-127"/>
              <a:ea typeface="KoreanDREAM3R" panose="02020600000000000000" pitchFamily="18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6F817090-6089-D441-921B-CEA8D07C03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0211" y="892633"/>
            <a:ext cx="5029200" cy="41148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151C33A9-E59D-1E46-AFF3-1FE37C1EAB0E}"/>
              </a:ext>
            </a:extLst>
          </p:cNvPr>
          <p:cNvSpPr/>
          <p:nvPr/>
        </p:nvSpPr>
        <p:spPr>
          <a:xfrm>
            <a:off x="7057623" y="5442220"/>
            <a:ext cx="5134377" cy="69353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1150598-3F68-644B-91FA-AB923E2FEFD0}"/>
              </a:ext>
            </a:extLst>
          </p:cNvPr>
          <p:cNvSpPr txBox="1"/>
          <p:nvPr/>
        </p:nvSpPr>
        <p:spPr>
          <a:xfrm>
            <a:off x="7168200" y="5092800"/>
            <a:ext cx="1011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chemeClr val="accent2">
                    <a:lumMod val="75000"/>
                  </a:scheme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과제 </a:t>
            </a:r>
            <a:r>
              <a:rPr kumimoji="1" lang="en-US" altLang="ko-KR" dirty="0">
                <a:solidFill>
                  <a:schemeClr val="accent2">
                    <a:lumMod val="75000"/>
                  </a:scheme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04</a:t>
            </a:r>
            <a:endParaRPr kumimoji="1" lang="ko-KR" altLang="en-US" dirty="0">
              <a:solidFill>
                <a:schemeClr val="accent2">
                  <a:lumMod val="75000"/>
                </a:schemeClr>
              </a:solidFill>
              <a:latin typeface="KoreanDREAM3R" panose="02020600000000000000" pitchFamily="18" charset="-127"/>
              <a:ea typeface="KoreanDREAM3R" panose="02020600000000000000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E9219E6-2FB4-F543-B9DA-3E5024B93B62}"/>
              </a:ext>
            </a:extLst>
          </p:cNvPr>
          <p:cNvSpPr txBox="1"/>
          <p:nvPr/>
        </p:nvSpPr>
        <p:spPr>
          <a:xfrm>
            <a:off x="8160779" y="5187948"/>
            <a:ext cx="287006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50" dirty="0">
                <a:solidFill>
                  <a:schemeClr val="accent2">
                    <a:lumMod val="75000"/>
                  </a:scheme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해당 문제를 해결하여 </a:t>
            </a:r>
            <a:r>
              <a:rPr kumimoji="1" lang="ko-KR" altLang="en-US" sz="1050" dirty="0" err="1">
                <a:solidFill>
                  <a:schemeClr val="accent2">
                    <a:lumMod val="75000"/>
                  </a:scheme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레포트에</a:t>
            </a:r>
            <a:r>
              <a:rPr kumimoji="1" lang="ko-KR" altLang="en-US" sz="1050" dirty="0">
                <a:solidFill>
                  <a:schemeClr val="accent2">
                    <a:lumMod val="75000"/>
                  </a:scheme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 </a:t>
            </a:r>
            <a:r>
              <a:rPr kumimoji="1" lang="ko-KR" altLang="en-US" sz="1050" dirty="0" err="1">
                <a:solidFill>
                  <a:schemeClr val="accent2">
                    <a:lumMod val="75000"/>
                  </a:schemeClr>
                </a:solidFill>
                <a:latin typeface="KoreanDREAM3R" panose="02020600000000000000" pitchFamily="18" charset="-127"/>
                <a:ea typeface="KoreanDREAM3R" panose="02020600000000000000" pitchFamily="18" charset="-127"/>
              </a:rPr>
              <a:t>반영하시오</a:t>
            </a:r>
            <a:endParaRPr kumimoji="1" lang="ko-KR" altLang="en-US" sz="1050" dirty="0">
              <a:solidFill>
                <a:schemeClr val="accent2">
                  <a:lumMod val="75000"/>
                </a:schemeClr>
              </a:solidFill>
              <a:latin typeface="KoreanDREAM3R" panose="02020600000000000000" pitchFamily="18" charset="-127"/>
              <a:ea typeface="KoreanDREAM3R" panose="02020600000000000000" pitchFamily="18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3E79477-D7BF-8549-BF20-2DF55F343EC6}"/>
              </a:ext>
            </a:extLst>
          </p:cNvPr>
          <p:cNvSpPr/>
          <p:nvPr/>
        </p:nvSpPr>
        <p:spPr>
          <a:xfrm>
            <a:off x="7168200" y="5541965"/>
            <a:ext cx="5082665" cy="4940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lnSpc>
                <a:spcPct val="130000"/>
              </a:lnSpc>
              <a:buAutoNum type="arabicPeriod"/>
            </a:pP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KoreanDREAM3R" panose="02020600000000000000" pitchFamily="18" charset="-127"/>
                <a:cs typeface="Consolas" panose="020B0609020204030204" pitchFamily="49" charset="0"/>
              </a:rPr>
              <a:t>3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KoreanDREAM3R" panose="02020600000000000000" pitchFamily="18" charset="-127"/>
                <a:cs typeface="Consolas" panose="020B0609020204030204" pitchFamily="49" charset="0"/>
              </a:rPr>
              <a:t>차원 배열 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KoreanDREAM3R" panose="02020600000000000000" pitchFamily="18" charset="-127"/>
                <a:cs typeface="Consolas" panose="020B0609020204030204" pitchFamily="49" charset="0"/>
              </a:rPr>
              <a:t>a2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KoreanDREAM3R" panose="02020600000000000000" pitchFamily="18" charset="-127"/>
                <a:cs typeface="Consolas" panose="020B0609020204030204" pitchFamily="49" charset="0"/>
              </a:rPr>
              <a:t>의 두번째 행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KoreanDREAM3R" panose="02020600000000000000" pitchFamily="18" charset="-127"/>
                <a:cs typeface="Consolas" panose="020B0609020204030204" pitchFamily="49" charset="0"/>
              </a:rPr>
              <a:t>,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KoreanDREAM3R" panose="02020600000000000000" pitchFamily="18" charset="-127"/>
                <a:cs typeface="Consolas" panose="020B0609020204030204" pitchFamily="49" charset="0"/>
              </a:rPr>
              <a:t> 첫번째 열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KoreanDREAM3R" panose="02020600000000000000" pitchFamily="18" charset="-127"/>
                <a:cs typeface="Consolas" panose="020B0609020204030204" pitchFamily="49" charset="0"/>
              </a:rPr>
              <a:t>,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KoreanDREAM3R" panose="02020600000000000000" pitchFamily="18" charset="-127"/>
                <a:cs typeface="Consolas" panose="020B0609020204030204" pitchFamily="49" charset="0"/>
              </a:rPr>
              <a:t> 두번째 요소를 참조하고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KoreanDREAM3R" panose="02020600000000000000" pitchFamily="18" charset="-127"/>
                <a:cs typeface="Consolas" panose="020B0609020204030204" pitchFamily="49" charset="0"/>
              </a:rPr>
              <a:t>,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KoreanDREAM3R" panose="02020600000000000000" pitchFamily="18" charset="-127"/>
                <a:cs typeface="Consolas" panose="020B0609020204030204" pitchFamily="49" charset="0"/>
              </a:rPr>
              <a:t> 값 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KoreanDREAM3R" panose="02020600000000000000" pitchFamily="18" charset="-127"/>
                <a:cs typeface="Consolas" panose="020B0609020204030204" pitchFamily="49" charset="0"/>
              </a:rPr>
              <a:t>1000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KoreanDREAM3R" panose="02020600000000000000" pitchFamily="18" charset="-127"/>
                <a:cs typeface="Consolas" panose="020B0609020204030204" pitchFamily="49" charset="0"/>
              </a:rPr>
              <a:t>을 대입 후  </a:t>
            </a:r>
            <a:r>
              <a:rPr lang="ko-KR" altLang="en-US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KoreanDREAM3R" panose="02020600000000000000" pitchFamily="18" charset="-127"/>
                <a:cs typeface="Consolas" panose="020B0609020204030204" pitchFamily="49" charset="0"/>
              </a:rPr>
              <a:t>출력하시오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KoreanDREAM3R" panose="02020600000000000000" pitchFamily="18" charset="-127"/>
                <a:cs typeface="Consolas" panose="020B0609020204030204" pitchFamily="49" charset="0"/>
              </a:rPr>
              <a:t>.</a:t>
            </a:r>
            <a:endParaRPr lang="en-US" altLang="ko-KR" sz="1050" dirty="0">
              <a:solidFill>
                <a:schemeClr val="tx1">
                  <a:lumMod val="65000"/>
                  <a:lumOff val="35000"/>
                </a:schemeClr>
              </a:solidFill>
              <a:latin typeface="KoreanDREAM3R" panose="02020600000000000000" pitchFamily="18" charset="-127"/>
              <a:ea typeface="KoreanDREAM3R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70229162"/>
      </p:ext>
    </p:extLst>
  </p:cSld>
  <p:clrMapOvr>
    <a:masterClrMapping/>
  </p:clrMapOvr>
</p:sld>
</file>

<file path=ppt/theme/theme1.xml><?xml version="1.0" encoding="utf-8"?>
<a:theme xmlns:a="http://schemas.openxmlformats.org/drawingml/2006/main" name="갤러리">
  <a:themeElements>
    <a:clrScheme name="갤러리">
      <a:dk1>
        <a:sysClr val="windowText" lastClr="000000"/>
      </a:dk1>
      <a:lt1>
        <a:sysClr val="window" lastClr="FFFFFF"/>
      </a:lt1>
      <a:dk2>
        <a:srgbClr val="454545"/>
      </a:dk2>
      <a:lt2>
        <a:srgbClr val="EDEBE7"/>
      </a:lt2>
      <a:accent1>
        <a:srgbClr val="5FA534"/>
      </a:accent1>
      <a:accent2>
        <a:srgbClr val="DCAB34"/>
      </a:accent2>
      <a:accent3>
        <a:srgbClr val="D26D23"/>
      </a:accent3>
      <a:accent4>
        <a:srgbClr val="972323"/>
      </a:accent4>
      <a:accent5>
        <a:srgbClr val="236797"/>
      </a:accent5>
      <a:accent6>
        <a:srgbClr val="2FB6C6"/>
      </a:accent6>
      <a:hlink>
        <a:srgbClr val="8FC639"/>
      </a:hlink>
      <a:folHlink>
        <a:srgbClr val="E7C272"/>
      </a:folHlink>
    </a:clrScheme>
    <a:fontScheme name="갤러리">
      <a:majorFont>
        <a:latin typeface="Palatino Linotype" panose="020405020505050303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Palatino Linotype" panose="020405020505050303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갤러리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AC464412-510E-4F2B-8947-A0DDBD028997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1786</TotalTime>
  <Words>1380</Words>
  <Application>Microsoft Macintosh PowerPoint</Application>
  <PresentationFormat>와이드스크린</PresentationFormat>
  <Paragraphs>172</Paragraphs>
  <Slides>14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2" baseType="lpstr">
      <vt:lpstr>맑은 고딕</vt:lpstr>
      <vt:lpstr>KoreanDREAM1R</vt:lpstr>
      <vt:lpstr>KoreanDREAM3R</vt:lpstr>
      <vt:lpstr>KoreanDREAM5R</vt:lpstr>
      <vt:lpstr>Arial</vt:lpstr>
      <vt:lpstr>Consolas</vt:lpstr>
      <vt:lpstr>Palatino Linotype</vt:lpstr>
      <vt:lpstr>갤러리</vt:lpstr>
      <vt:lpstr>Numpy를 이용한 배열 연산</vt:lpstr>
      <vt:lpstr>배열 일반 연산</vt:lpstr>
      <vt:lpstr>집계 함수 Aggregate Functions</vt:lpstr>
      <vt:lpstr>브로드캐스팅 Broadcasting</vt:lpstr>
      <vt:lpstr>브로드캐스팅 Broadcasting</vt:lpstr>
      <vt:lpstr>벡터 연산</vt:lpstr>
      <vt:lpstr>배열 복사</vt:lpstr>
      <vt:lpstr>배열 정렬</vt:lpstr>
      <vt:lpstr>서브셋, 슬라이싱, 인덱싱</vt:lpstr>
      <vt:lpstr>서브셋, 슬라이싱, 인덱싱</vt:lpstr>
      <vt:lpstr>배열 변환</vt:lpstr>
      <vt:lpstr>배열 변환</vt:lpstr>
      <vt:lpstr>Document / Cheatsheet 이용하기</vt:lpstr>
      <vt:lpstr>참고 문헌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Numpy를 이용한 데이터 시각화</dc:title>
  <dc:creator>김지형</dc:creator>
  <cp:lastModifiedBy>김지형</cp:lastModifiedBy>
  <cp:revision>24</cp:revision>
  <dcterms:created xsi:type="dcterms:W3CDTF">2019-05-22T16:02:55Z</dcterms:created>
  <dcterms:modified xsi:type="dcterms:W3CDTF">2019-06-10T12:38:14Z</dcterms:modified>
</cp:coreProperties>
</file>